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1" r:id="rId2"/>
    <p:sldId id="280" r:id="rId3"/>
    <p:sldId id="257" r:id="rId4"/>
    <p:sldId id="256" r:id="rId5"/>
    <p:sldId id="265" r:id="rId6"/>
    <p:sldId id="278" r:id="rId7"/>
    <p:sldId id="283" r:id="rId8"/>
    <p:sldId id="285" r:id="rId9"/>
    <p:sldId id="264" r:id="rId10"/>
    <p:sldId id="276" r:id="rId11"/>
    <p:sldId id="258" r:id="rId12"/>
    <p:sldId id="262" r:id="rId13"/>
    <p:sldId id="259" r:id="rId14"/>
    <p:sldId id="260" r:id="rId15"/>
    <p:sldId id="263" r:id="rId16"/>
    <p:sldId id="271" r:id="rId17"/>
    <p:sldId id="273" r:id="rId18"/>
    <p:sldId id="274" r:id="rId19"/>
    <p:sldId id="275" r:id="rId20"/>
    <p:sldId id="279" r:id="rId21"/>
    <p:sldId id="282" r:id="rId22"/>
    <p:sldId id="281" r:id="rId23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AC173F-9A8E-4930-BD6B-2D942B31A2B8}" v="142" dt="2022-12-02T07:53:00.3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13"/>
  </p:normalViewPr>
  <p:slideViewPr>
    <p:cSldViewPr snapToGrid="0" snapToObjects="1">
      <p:cViewPr varScale="1">
        <p:scale>
          <a:sx n="116" d="100"/>
          <a:sy n="116" d="100"/>
        </p:scale>
        <p:origin x="35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sjörg Moitzi" userId="ae8668305dd61257" providerId="LiveId" clId="{ECAC173F-9A8E-4930-BD6B-2D942B31A2B8}"/>
    <pc:docChg chg="undo custSel addSld delSld modSld sldOrd">
      <pc:chgData name="Hansjörg Moitzi" userId="ae8668305dd61257" providerId="LiveId" clId="{ECAC173F-9A8E-4930-BD6B-2D942B31A2B8}" dt="2022-12-04T08:21:45.398" v="847" actId="1076"/>
      <pc:docMkLst>
        <pc:docMk/>
      </pc:docMkLst>
      <pc:sldChg chg="ord">
        <pc:chgData name="Hansjörg Moitzi" userId="ae8668305dd61257" providerId="LiveId" clId="{ECAC173F-9A8E-4930-BD6B-2D942B31A2B8}" dt="2022-12-02T15:00:47.568" v="321"/>
        <pc:sldMkLst>
          <pc:docMk/>
          <pc:sldMk cId="1387936492" sldId="256"/>
        </pc:sldMkLst>
      </pc:sldChg>
      <pc:sldChg chg="ord">
        <pc:chgData name="Hansjörg Moitzi" userId="ae8668305dd61257" providerId="LiveId" clId="{ECAC173F-9A8E-4930-BD6B-2D942B31A2B8}" dt="2022-12-02T15:00:38.038" v="317"/>
        <pc:sldMkLst>
          <pc:docMk/>
          <pc:sldMk cId="3143797019" sldId="257"/>
        </pc:sldMkLst>
      </pc:sldChg>
      <pc:sldChg chg="modSp mod">
        <pc:chgData name="Hansjörg Moitzi" userId="ae8668305dd61257" providerId="LiveId" clId="{ECAC173F-9A8E-4930-BD6B-2D942B31A2B8}" dt="2022-12-04T07:55:40.286" v="546" actId="20577"/>
        <pc:sldMkLst>
          <pc:docMk/>
          <pc:sldMk cId="287431394" sldId="258"/>
        </pc:sldMkLst>
        <pc:spChg chg="mod">
          <ac:chgData name="Hansjörg Moitzi" userId="ae8668305dd61257" providerId="LiveId" clId="{ECAC173F-9A8E-4930-BD6B-2D942B31A2B8}" dt="2022-12-04T07:55:40.286" v="546" actId="20577"/>
          <ac:spMkLst>
            <pc:docMk/>
            <pc:sldMk cId="287431394" sldId="258"/>
            <ac:spMk id="13" creationId="{00000000-0000-0000-0000-000000000000}"/>
          </ac:spMkLst>
        </pc:spChg>
        <pc:graphicFrameChg chg="mod">
          <ac:chgData name="Hansjörg Moitzi" userId="ae8668305dd61257" providerId="LiveId" clId="{ECAC173F-9A8E-4930-BD6B-2D942B31A2B8}" dt="2022-12-02T07:36:30.854" v="10" actId="1076"/>
          <ac:graphicFrameMkLst>
            <pc:docMk/>
            <pc:sldMk cId="287431394" sldId="258"/>
            <ac:graphicFrameMk id="20" creationId="{00000000-0000-0000-0000-000000000000}"/>
          </ac:graphicFrameMkLst>
        </pc:graphicFrameChg>
        <pc:picChg chg="mod">
          <ac:chgData name="Hansjörg Moitzi" userId="ae8668305dd61257" providerId="LiveId" clId="{ECAC173F-9A8E-4930-BD6B-2D942B31A2B8}" dt="2022-12-02T07:36:36.973" v="11" actId="14100"/>
          <ac:picMkLst>
            <pc:docMk/>
            <pc:sldMk cId="287431394" sldId="258"/>
            <ac:picMk id="14" creationId="{BC08CA9C-8413-D548-A3C7-0F6D08E49051}"/>
          </ac:picMkLst>
        </pc:picChg>
        <pc:picChg chg="mod">
          <ac:chgData name="Hansjörg Moitzi" userId="ae8668305dd61257" providerId="LiveId" clId="{ECAC173F-9A8E-4930-BD6B-2D942B31A2B8}" dt="2022-12-02T07:36:42.173" v="12" actId="1076"/>
          <ac:picMkLst>
            <pc:docMk/>
            <pc:sldMk cId="287431394" sldId="258"/>
            <ac:picMk id="16" creationId="{906619F0-0431-0249-9D91-BEB68A4F155B}"/>
          </ac:picMkLst>
        </pc:picChg>
        <pc:picChg chg="mod">
          <ac:chgData name="Hansjörg Moitzi" userId="ae8668305dd61257" providerId="LiveId" clId="{ECAC173F-9A8E-4930-BD6B-2D942B31A2B8}" dt="2022-12-02T07:36:28.446" v="9" actId="14100"/>
          <ac:picMkLst>
            <pc:docMk/>
            <pc:sldMk cId="287431394" sldId="258"/>
            <ac:picMk id="21" creationId="{00000000-0000-0000-0000-000000000000}"/>
          </ac:picMkLst>
        </pc:picChg>
        <pc:picChg chg="mod">
          <ac:chgData name="Hansjörg Moitzi" userId="ae8668305dd61257" providerId="LiveId" clId="{ECAC173F-9A8E-4930-BD6B-2D942B31A2B8}" dt="2022-12-02T07:36:58.800" v="13" actId="1076"/>
          <ac:picMkLst>
            <pc:docMk/>
            <pc:sldMk cId="287431394" sldId="258"/>
            <ac:picMk id="22" creationId="{00000000-0000-0000-0000-000000000000}"/>
          </ac:picMkLst>
        </pc:picChg>
      </pc:sldChg>
      <pc:sldChg chg="modSp mod">
        <pc:chgData name="Hansjörg Moitzi" userId="ae8668305dd61257" providerId="LiveId" clId="{ECAC173F-9A8E-4930-BD6B-2D942B31A2B8}" dt="2022-12-02T07:39:43.286" v="24" actId="14100"/>
        <pc:sldMkLst>
          <pc:docMk/>
          <pc:sldMk cId="1670691700" sldId="259"/>
        </pc:sldMkLst>
        <pc:graphicFrameChg chg="mod">
          <ac:chgData name="Hansjörg Moitzi" userId="ae8668305dd61257" providerId="LiveId" clId="{ECAC173F-9A8E-4930-BD6B-2D942B31A2B8}" dt="2022-12-02T07:39:38.132" v="23" actId="14100"/>
          <ac:graphicFrameMkLst>
            <pc:docMk/>
            <pc:sldMk cId="1670691700" sldId="259"/>
            <ac:graphicFrameMk id="22" creationId="{00000000-0000-0000-0000-000000000000}"/>
          </ac:graphicFrameMkLst>
        </pc:graphicFrameChg>
        <pc:picChg chg="mod">
          <ac:chgData name="Hansjörg Moitzi" userId="ae8668305dd61257" providerId="LiveId" clId="{ECAC173F-9A8E-4930-BD6B-2D942B31A2B8}" dt="2022-12-02T07:39:29.974" v="21" actId="1076"/>
          <ac:picMkLst>
            <pc:docMk/>
            <pc:sldMk cId="1670691700" sldId="259"/>
            <ac:picMk id="14" creationId="{BC08CA9C-8413-D548-A3C7-0F6D08E49051}"/>
          </ac:picMkLst>
        </pc:picChg>
        <pc:picChg chg="mod">
          <ac:chgData name="Hansjörg Moitzi" userId="ae8668305dd61257" providerId="LiveId" clId="{ECAC173F-9A8E-4930-BD6B-2D942B31A2B8}" dt="2022-12-02T07:39:33.533" v="22" actId="14100"/>
          <ac:picMkLst>
            <pc:docMk/>
            <pc:sldMk cId="1670691700" sldId="259"/>
            <ac:picMk id="16" creationId="{906619F0-0431-0249-9D91-BEB68A4F155B}"/>
          </ac:picMkLst>
        </pc:picChg>
        <pc:picChg chg="mod">
          <ac:chgData name="Hansjörg Moitzi" userId="ae8668305dd61257" providerId="LiveId" clId="{ECAC173F-9A8E-4930-BD6B-2D942B31A2B8}" dt="2022-12-02T07:39:43.286" v="24" actId="14100"/>
          <ac:picMkLst>
            <pc:docMk/>
            <pc:sldMk cId="1670691700" sldId="259"/>
            <ac:picMk id="23" creationId="{00000000-0000-0000-0000-000000000000}"/>
          </ac:picMkLst>
        </pc:picChg>
      </pc:sldChg>
      <pc:sldChg chg="delSp modSp mod">
        <pc:chgData name="Hansjörg Moitzi" userId="ae8668305dd61257" providerId="LiveId" clId="{ECAC173F-9A8E-4930-BD6B-2D942B31A2B8}" dt="2022-12-04T07:56:56.592" v="551" actId="1076"/>
        <pc:sldMkLst>
          <pc:docMk/>
          <pc:sldMk cId="474754419" sldId="260"/>
        </pc:sldMkLst>
        <pc:spChg chg="del">
          <ac:chgData name="Hansjörg Moitzi" userId="ae8668305dd61257" providerId="LiveId" clId="{ECAC173F-9A8E-4930-BD6B-2D942B31A2B8}" dt="2022-12-04T07:56:35.872" v="547" actId="478"/>
          <ac:spMkLst>
            <pc:docMk/>
            <pc:sldMk cId="474754419" sldId="260"/>
            <ac:spMk id="26" creationId="{00000000-0000-0000-0000-000000000000}"/>
          </ac:spMkLst>
        </pc:spChg>
        <pc:spChg chg="mod">
          <ac:chgData name="Hansjörg Moitzi" userId="ae8668305dd61257" providerId="LiveId" clId="{ECAC173F-9A8E-4930-BD6B-2D942B31A2B8}" dt="2022-12-04T07:56:56.592" v="551" actId="1076"/>
          <ac:spMkLst>
            <pc:docMk/>
            <pc:sldMk cId="474754419" sldId="260"/>
            <ac:spMk id="27" creationId="{00000000-0000-0000-0000-000000000000}"/>
          </ac:spMkLst>
        </pc:spChg>
        <pc:spChg chg="mod">
          <ac:chgData name="Hansjörg Moitzi" userId="ae8668305dd61257" providerId="LiveId" clId="{ECAC173F-9A8E-4930-BD6B-2D942B31A2B8}" dt="2022-12-04T07:56:51.152" v="550" actId="1076"/>
          <ac:spMkLst>
            <pc:docMk/>
            <pc:sldMk cId="474754419" sldId="260"/>
            <ac:spMk id="28" creationId="{00000000-0000-0000-0000-000000000000}"/>
          </ac:spMkLst>
        </pc:spChg>
        <pc:spChg chg="mod">
          <ac:chgData name="Hansjörg Moitzi" userId="ae8668305dd61257" providerId="LiveId" clId="{ECAC173F-9A8E-4930-BD6B-2D942B31A2B8}" dt="2022-12-04T07:56:46.766" v="549" actId="1076"/>
          <ac:spMkLst>
            <pc:docMk/>
            <pc:sldMk cId="474754419" sldId="260"/>
            <ac:spMk id="29" creationId="{00000000-0000-0000-0000-000000000000}"/>
          </ac:spMkLst>
        </pc:spChg>
        <pc:spChg chg="del">
          <ac:chgData name="Hansjörg Moitzi" userId="ae8668305dd61257" providerId="LiveId" clId="{ECAC173F-9A8E-4930-BD6B-2D942B31A2B8}" dt="2022-12-04T07:56:40.319" v="548" actId="478"/>
          <ac:spMkLst>
            <pc:docMk/>
            <pc:sldMk cId="474754419" sldId="260"/>
            <ac:spMk id="30" creationId="{00000000-0000-0000-0000-000000000000}"/>
          </ac:spMkLst>
        </pc:spChg>
        <pc:graphicFrameChg chg="mod">
          <ac:chgData name="Hansjörg Moitzi" userId="ae8668305dd61257" providerId="LiveId" clId="{ECAC173F-9A8E-4930-BD6B-2D942B31A2B8}" dt="2022-12-02T07:40:04.962" v="28" actId="14100"/>
          <ac:graphicFrameMkLst>
            <pc:docMk/>
            <pc:sldMk cId="474754419" sldId="260"/>
            <ac:graphicFrameMk id="32" creationId="{00000000-0000-0000-0000-000000000000}"/>
          </ac:graphicFrameMkLst>
        </pc:graphicFrameChg>
        <pc:picChg chg="mod">
          <ac:chgData name="Hansjörg Moitzi" userId="ae8668305dd61257" providerId="LiveId" clId="{ECAC173F-9A8E-4930-BD6B-2D942B31A2B8}" dt="2022-12-02T07:39:55.543" v="26" actId="1076"/>
          <ac:picMkLst>
            <pc:docMk/>
            <pc:sldMk cId="474754419" sldId="260"/>
            <ac:picMk id="14" creationId="{BC08CA9C-8413-D548-A3C7-0F6D08E49051}"/>
          </ac:picMkLst>
        </pc:picChg>
        <pc:picChg chg="mod">
          <ac:chgData name="Hansjörg Moitzi" userId="ae8668305dd61257" providerId="LiveId" clId="{ECAC173F-9A8E-4930-BD6B-2D942B31A2B8}" dt="2022-12-02T07:39:59.501" v="27" actId="14100"/>
          <ac:picMkLst>
            <pc:docMk/>
            <pc:sldMk cId="474754419" sldId="260"/>
            <ac:picMk id="16" creationId="{906619F0-0431-0249-9D91-BEB68A4F155B}"/>
          </ac:picMkLst>
        </pc:picChg>
        <pc:picChg chg="mod">
          <ac:chgData name="Hansjörg Moitzi" userId="ae8668305dd61257" providerId="LiveId" clId="{ECAC173F-9A8E-4930-BD6B-2D942B31A2B8}" dt="2022-12-02T07:40:18.911" v="31" actId="1076"/>
          <ac:picMkLst>
            <pc:docMk/>
            <pc:sldMk cId="474754419" sldId="260"/>
            <ac:picMk id="33" creationId="{00000000-0000-0000-0000-000000000000}"/>
          </ac:picMkLst>
        </pc:picChg>
      </pc:sldChg>
      <pc:sldChg chg="modSp mod">
        <pc:chgData name="Hansjörg Moitzi" userId="ae8668305dd61257" providerId="LiveId" clId="{ECAC173F-9A8E-4930-BD6B-2D942B31A2B8}" dt="2022-12-02T07:38:26.404" v="19" actId="14100"/>
        <pc:sldMkLst>
          <pc:docMk/>
          <pc:sldMk cId="440155238" sldId="262"/>
        </pc:sldMkLst>
        <pc:graphicFrameChg chg="mod">
          <ac:chgData name="Hansjörg Moitzi" userId="ae8668305dd61257" providerId="LiveId" clId="{ECAC173F-9A8E-4930-BD6B-2D942B31A2B8}" dt="2022-12-02T07:38:23.225" v="18" actId="14100"/>
          <ac:graphicFrameMkLst>
            <pc:docMk/>
            <pc:sldMk cId="440155238" sldId="262"/>
            <ac:graphicFrameMk id="21" creationId="{00000000-0000-0000-0000-000000000000}"/>
          </ac:graphicFrameMkLst>
        </pc:graphicFrameChg>
        <pc:picChg chg="mod">
          <ac:chgData name="Hansjörg Moitzi" userId="ae8668305dd61257" providerId="LiveId" clId="{ECAC173F-9A8E-4930-BD6B-2D942B31A2B8}" dt="2022-12-02T07:38:12.241" v="15" actId="1076"/>
          <ac:picMkLst>
            <pc:docMk/>
            <pc:sldMk cId="440155238" sldId="262"/>
            <ac:picMk id="14" creationId="{BC08CA9C-8413-D548-A3C7-0F6D08E49051}"/>
          </ac:picMkLst>
        </pc:picChg>
        <pc:picChg chg="mod">
          <ac:chgData name="Hansjörg Moitzi" userId="ae8668305dd61257" providerId="LiveId" clId="{ECAC173F-9A8E-4930-BD6B-2D942B31A2B8}" dt="2022-12-02T07:38:18.692" v="17" actId="1076"/>
          <ac:picMkLst>
            <pc:docMk/>
            <pc:sldMk cId="440155238" sldId="262"/>
            <ac:picMk id="16" creationId="{906619F0-0431-0249-9D91-BEB68A4F155B}"/>
          </ac:picMkLst>
        </pc:picChg>
        <pc:picChg chg="mod">
          <ac:chgData name="Hansjörg Moitzi" userId="ae8668305dd61257" providerId="LiveId" clId="{ECAC173F-9A8E-4930-BD6B-2D942B31A2B8}" dt="2022-12-02T07:38:26.404" v="19" actId="14100"/>
          <ac:picMkLst>
            <pc:docMk/>
            <pc:sldMk cId="440155238" sldId="262"/>
            <ac:picMk id="22" creationId="{00000000-0000-0000-0000-000000000000}"/>
          </ac:picMkLst>
        </pc:picChg>
      </pc:sldChg>
      <pc:sldChg chg="modSp mod">
        <pc:chgData name="Hansjörg Moitzi" userId="ae8668305dd61257" providerId="LiveId" clId="{ECAC173F-9A8E-4930-BD6B-2D942B31A2B8}" dt="2022-12-04T08:21:45.398" v="847" actId="1076"/>
        <pc:sldMkLst>
          <pc:docMk/>
          <pc:sldMk cId="219787302" sldId="263"/>
        </pc:sldMkLst>
        <pc:picChg chg="mod">
          <ac:chgData name="Hansjörg Moitzi" userId="ae8668305dd61257" providerId="LiveId" clId="{ECAC173F-9A8E-4930-BD6B-2D942B31A2B8}" dt="2022-12-04T08:21:45.398" v="847" actId="1076"/>
          <ac:picMkLst>
            <pc:docMk/>
            <pc:sldMk cId="219787302" sldId="263"/>
            <ac:picMk id="28" creationId="{00000000-0000-0000-0000-000000000000}"/>
          </ac:picMkLst>
        </pc:picChg>
      </pc:sldChg>
      <pc:sldChg chg="addSp modSp mod">
        <pc:chgData name="Hansjörg Moitzi" userId="ae8668305dd61257" providerId="LiveId" clId="{ECAC173F-9A8E-4930-BD6B-2D942B31A2B8}" dt="2022-12-04T08:20:36.130" v="835" actId="20577"/>
        <pc:sldMkLst>
          <pc:docMk/>
          <pc:sldMk cId="1836013812" sldId="264"/>
        </pc:sldMkLst>
        <pc:spChg chg="add mod">
          <ac:chgData name="Hansjörg Moitzi" userId="ae8668305dd61257" providerId="LiveId" clId="{ECAC173F-9A8E-4930-BD6B-2D942B31A2B8}" dt="2022-12-04T07:50:50" v="468" actId="207"/>
          <ac:spMkLst>
            <pc:docMk/>
            <pc:sldMk cId="1836013812" sldId="264"/>
            <ac:spMk id="2" creationId="{5C877715-6D40-2614-9A25-D828B3ECFB17}"/>
          </ac:spMkLst>
        </pc:spChg>
        <pc:spChg chg="add mod">
          <ac:chgData name="Hansjörg Moitzi" userId="ae8668305dd61257" providerId="LiveId" clId="{ECAC173F-9A8E-4930-BD6B-2D942B31A2B8}" dt="2022-12-04T07:51:25.762" v="474" actId="207"/>
          <ac:spMkLst>
            <pc:docMk/>
            <pc:sldMk cId="1836013812" sldId="264"/>
            <ac:spMk id="3" creationId="{9B8DE40D-FEDC-EC7B-4519-2317EA1A5538}"/>
          </ac:spMkLst>
        </pc:spChg>
        <pc:spChg chg="mod">
          <ac:chgData name="Hansjörg Moitzi" userId="ae8668305dd61257" providerId="LiveId" clId="{ECAC173F-9A8E-4930-BD6B-2D942B31A2B8}" dt="2022-12-04T08:20:36.130" v="835" actId="20577"/>
          <ac:spMkLst>
            <pc:docMk/>
            <pc:sldMk cId="1836013812" sldId="264"/>
            <ac:spMk id="9" creationId="{00000000-0000-0000-0000-000000000000}"/>
          </ac:spMkLst>
        </pc:spChg>
        <pc:spChg chg="mod">
          <ac:chgData name="Hansjörg Moitzi" userId="ae8668305dd61257" providerId="LiveId" clId="{ECAC173F-9A8E-4930-BD6B-2D942B31A2B8}" dt="2022-12-04T07:51:18.998" v="473" actId="1076"/>
          <ac:spMkLst>
            <pc:docMk/>
            <pc:sldMk cId="1836013812" sldId="264"/>
            <ac:spMk id="21" creationId="{00000000-0000-0000-0000-000000000000}"/>
          </ac:spMkLst>
        </pc:spChg>
      </pc:sldChg>
      <pc:sldChg chg="modSp ord modAnim">
        <pc:chgData name="Hansjörg Moitzi" userId="ae8668305dd61257" providerId="LiveId" clId="{ECAC173F-9A8E-4930-BD6B-2D942B31A2B8}" dt="2022-12-02T15:02:06.433" v="325" actId="20577"/>
        <pc:sldMkLst>
          <pc:docMk/>
          <pc:sldMk cId="3994920872" sldId="265"/>
        </pc:sldMkLst>
        <pc:spChg chg="mod">
          <ac:chgData name="Hansjörg Moitzi" userId="ae8668305dd61257" providerId="LiveId" clId="{ECAC173F-9A8E-4930-BD6B-2D942B31A2B8}" dt="2022-12-02T15:02:06.433" v="325" actId="20577"/>
          <ac:spMkLst>
            <pc:docMk/>
            <pc:sldMk cId="3994920872" sldId="265"/>
            <ac:spMk id="2" creationId="{00000000-0000-0000-0000-000000000000}"/>
          </ac:spMkLst>
        </pc:spChg>
      </pc:sldChg>
      <pc:sldChg chg="addSp delSp modSp del mod">
        <pc:chgData name="Hansjörg Moitzi" userId="ae8668305dd61257" providerId="LiveId" clId="{ECAC173F-9A8E-4930-BD6B-2D942B31A2B8}" dt="2022-12-04T07:49:37.140" v="455" actId="47"/>
        <pc:sldMkLst>
          <pc:docMk/>
          <pc:sldMk cId="1964109921" sldId="270"/>
        </pc:sldMkLst>
        <pc:spChg chg="add del mod">
          <ac:chgData name="Hansjörg Moitzi" userId="ae8668305dd61257" providerId="LiveId" clId="{ECAC173F-9A8E-4930-BD6B-2D942B31A2B8}" dt="2022-12-04T07:47:08.841" v="401" actId="478"/>
          <ac:spMkLst>
            <pc:docMk/>
            <pc:sldMk cId="1964109921" sldId="270"/>
            <ac:spMk id="2" creationId="{14ED40F2-34EB-55A2-39E2-329D5C6D39AD}"/>
          </ac:spMkLst>
        </pc:spChg>
        <pc:spChg chg="add del mod">
          <ac:chgData name="Hansjörg Moitzi" userId="ae8668305dd61257" providerId="LiveId" clId="{ECAC173F-9A8E-4930-BD6B-2D942B31A2B8}" dt="2022-12-04T07:47:03.572" v="400" actId="478"/>
          <ac:spMkLst>
            <pc:docMk/>
            <pc:sldMk cId="1964109921" sldId="270"/>
            <ac:spMk id="3" creationId="{2722DC86-F3AB-D4B5-D2BE-E07B64531E8E}"/>
          </ac:spMkLst>
        </pc:spChg>
        <pc:spChg chg="mod">
          <ac:chgData name="Hansjörg Moitzi" userId="ae8668305dd61257" providerId="LiveId" clId="{ECAC173F-9A8E-4930-BD6B-2D942B31A2B8}" dt="2022-12-02T14:50:06.271" v="265" actId="20577"/>
          <ac:spMkLst>
            <pc:docMk/>
            <pc:sldMk cId="1964109921" sldId="270"/>
            <ac:spMk id="9" creationId="{00000000-0000-0000-0000-000000000000}"/>
          </ac:spMkLst>
        </pc:spChg>
        <pc:spChg chg="del">
          <ac:chgData name="Hansjörg Moitzi" userId="ae8668305dd61257" providerId="LiveId" clId="{ECAC173F-9A8E-4930-BD6B-2D942B31A2B8}" dt="2022-12-04T07:47:30.639" v="403" actId="21"/>
          <ac:spMkLst>
            <pc:docMk/>
            <pc:sldMk cId="1964109921" sldId="270"/>
            <ac:spMk id="23" creationId="{00000000-0000-0000-0000-000000000000}"/>
          </ac:spMkLst>
        </pc:spChg>
        <pc:spChg chg="del">
          <ac:chgData name="Hansjörg Moitzi" userId="ae8668305dd61257" providerId="LiveId" clId="{ECAC173F-9A8E-4930-BD6B-2D942B31A2B8}" dt="2022-12-04T07:48:00.453" v="408" actId="21"/>
          <ac:spMkLst>
            <pc:docMk/>
            <pc:sldMk cId="1964109921" sldId="270"/>
            <ac:spMk id="24" creationId="{00000000-0000-0000-0000-000000000000}"/>
          </ac:spMkLst>
        </pc:spChg>
        <pc:spChg chg="del">
          <ac:chgData name="Hansjörg Moitzi" userId="ae8668305dd61257" providerId="LiveId" clId="{ECAC173F-9A8E-4930-BD6B-2D942B31A2B8}" dt="2022-12-04T07:48:18.760" v="411" actId="21"/>
          <ac:spMkLst>
            <pc:docMk/>
            <pc:sldMk cId="1964109921" sldId="270"/>
            <ac:spMk id="25" creationId="{00000000-0000-0000-0000-000000000000}"/>
          </ac:spMkLst>
        </pc:spChg>
        <pc:spChg chg="del">
          <ac:chgData name="Hansjörg Moitzi" userId="ae8668305dd61257" providerId="LiveId" clId="{ECAC173F-9A8E-4930-BD6B-2D942B31A2B8}" dt="2022-12-04T07:48:32.381" v="414" actId="21"/>
          <ac:spMkLst>
            <pc:docMk/>
            <pc:sldMk cId="1964109921" sldId="270"/>
            <ac:spMk id="26" creationId="{00000000-0000-0000-0000-000000000000}"/>
          </ac:spMkLst>
        </pc:spChg>
        <pc:spChg chg="del">
          <ac:chgData name="Hansjörg Moitzi" userId="ae8668305dd61257" providerId="LiveId" clId="{ECAC173F-9A8E-4930-BD6B-2D942B31A2B8}" dt="2022-12-04T07:47:12.817" v="402" actId="478"/>
          <ac:spMkLst>
            <pc:docMk/>
            <pc:sldMk cId="1964109921" sldId="270"/>
            <ac:spMk id="27" creationId="{00000000-0000-0000-0000-000000000000}"/>
          </ac:spMkLst>
        </pc:spChg>
        <pc:spChg chg="del">
          <ac:chgData name="Hansjörg Moitzi" userId="ae8668305dd61257" providerId="LiveId" clId="{ECAC173F-9A8E-4930-BD6B-2D942B31A2B8}" dt="2022-12-04T07:46:51.399" v="398" actId="478"/>
          <ac:spMkLst>
            <pc:docMk/>
            <pc:sldMk cId="1964109921" sldId="270"/>
            <ac:spMk id="28" creationId="{00000000-0000-0000-0000-000000000000}"/>
          </ac:spMkLst>
        </pc:spChg>
        <pc:spChg chg="del">
          <ac:chgData name="Hansjörg Moitzi" userId="ae8668305dd61257" providerId="LiveId" clId="{ECAC173F-9A8E-4930-BD6B-2D942B31A2B8}" dt="2022-12-04T07:46:57.006" v="399" actId="478"/>
          <ac:spMkLst>
            <pc:docMk/>
            <pc:sldMk cId="1964109921" sldId="270"/>
            <ac:spMk id="29" creationId="{00000000-0000-0000-0000-000000000000}"/>
          </ac:spMkLst>
        </pc:spChg>
      </pc:sldChg>
      <pc:sldChg chg="modSp mod">
        <pc:chgData name="Hansjörg Moitzi" userId="ae8668305dd61257" providerId="LiveId" clId="{ECAC173F-9A8E-4930-BD6B-2D942B31A2B8}" dt="2022-12-04T07:58:17.473" v="574" actId="207"/>
        <pc:sldMkLst>
          <pc:docMk/>
          <pc:sldMk cId="1711851851" sldId="271"/>
        </pc:sldMkLst>
        <pc:spChg chg="mod">
          <ac:chgData name="Hansjörg Moitzi" userId="ae8668305dd61257" providerId="LiveId" clId="{ECAC173F-9A8E-4930-BD6B-2D942B31A2B8}" dt="2022-12-04T07:58:00.896" v="573" actId="20577"/>
          <ac:spMkLst>
            <pc:docMk/>
            <pc:sldMk cId="1711851851" sldId="271"/>
            <ac:spMk id="13" creationId="{00000000-0000-0000-0000-000000000000}"/>
          </ac:spMkLst>
        </pc:spChg>
        <pc:spChg chg="mod">
          <ac:chgData name="Hansjörg Moitzi" userId="ae8668305dd61257" providerId="LiveId" clId="{ECAC173F-9A8E-4930-BD6B-2D942B31A2B8}" dt="2022-12-04T07:58:17.473" v="574" actId="207"/>
          <ac:spMkLst>
            <pc:docMk/>
            <pc:sldMk cId="1711851851" sldId="271"/>
            <ac:spMk id="25" creationId="{00000000-0000-0000-0000-000000000000}"/>
          </ac:spMkLst>
        </pc:spChg>
      </pc:sldChg>
      <pc:sldChg chg="modSp mod">
        <pc:chgData name="Hansjörg Moitzi" userId="ae8668305dd61257" providerId="LiveId" clId="{ECAC173F-9A8E-4930-BD6B-2D942B31A2B8}" dt="2022-12-04T08:10:26.105" v="647" actId="207"/>
        <pc:sldMkLst>
          <pc:docMk/>
          <pc:sldMk cId="2049447158" sldId="275"/>
        </pc:sldMkLst>
        <pc:spChg chg="mod">
          <ac:chgData name="Hansjörg Moitzi" userId="ae8668305dd61257" providerId="LiveId" clId="{ECAC173F-9A8E-4930-BD6B-2D942B31A2B8}" dt="2022-12-04T08:09:41.519" v="645" actId="255"/>
          <ac:spMkLst>
            <pc:docMk/>
            <pc:sldMk cId="2049447158" sldId="275"/>
            <ac:spMk id="2" creationId="{00000000-0000-0000-0000-000000000000}"/>
          </ac:spMkLst>
        </pc:spChg>
        <pc:spChg chg="mod">
          <ac:chgData name="Hansjörg Moitzi" userId="ae8668305dd61257" providerId="LiveId" clId="{ECAC173F-9A8E-4930-BD6B-2D942B31A2B8}" dt="2022-12-04T08:10:26.105" v="647" actId="207"/>
          <ac:spMkLst>
            <pc:docMk/>
            <pc:sldMk cId="2049447158" sldId="275"/>
            <ac:spMk id="11" creationId="{00000000-0000-0000-0000-000000000000}"/>
          </ac:spMkLst>
        </pc:spChg>
      </pc:sldChg>
      <pc:sldChg chg="addSp delSp modSp mod">
        <pc:chgData name="Hansjörg Moitzi" userId="ae8668305dd61257" providerId="LiveId" clId="{ECAC173F-9A8E-4930-BD6B-2D942B31A2B8}" dt="2022-12-04T08:20:47.227" v="846" actId="20577"/>
        <pc:sldMkLst>
          <pc:docMk/>
          <pc:sldMk cId="2255995701" sldId="276"/>
        </pc:sldMkLst>
        <pc:spChg chg="add mod">
          <ac:chgData name="Hansjörg Moitzi" userId="ae8668305dd61257" providerId="LiveId" clId="{ECAC173F-9A8E-4930-BD6B-2D942B31A2B8}" dt="2022-12-04T07:51:43.415" v="476" actId="1076"/>
          <ac:spMkLst>
            <pc:docMk/>
            <pc:sldMk cId="2255995701" sldId="276"/>
            <ac:spMk id="3" creationId="{763E9517-FA13-6CAE-11A9-98462D66AE4B}"/>
          </ac:spMkLst>
        </pc:spChg>
        <pc:spChg chg="add mod">
          <ac:chgData name="Hansjörg Moitzi" userId="ae8668305dd61257" providerId="LiveId" clId="{ECAC173F-9A8E-4930-BD6B-2D942B31A2B8}" dt="2022-12-04T07:54:24.858" v="527" actId="207"/>
          <ac:spMkLst>
            <pc:docMk/>
            <pc:sldMk cId="2255995701" sldId="276"/>
            <ac:spMk id="4" creationId="{40DA4E31-121A-4AB9-5552-40A7C6C53314}"/>
          </ac:spMkLst>
        </pc:spChg>
        <pc:spChg chg="add del mod">
          <ac:chgData name="Hansjörg Moitzi" userId="ae8668305dd61257" providerId="LiveId" clId="{ECAC173F-9A8E-4930-BD6B-2D942B31A2B8}" dt="2022-12-02T15:20:17.885" v="327" actId="21"/>
          <ac:spMkLst>
            <pc:docMk/>
            <pc:sldMk cId="2255995701" sldId="276"/>
            <ac:spMk id="4" creationId="{D1B9F17A-08F1-1750-4337-D5CD462708EB}"/>
          </ac:spMkLst>
        </pc:spChg>
        <pc:spChg chg="add mod">
          <ac:chgData name="Hansjörg Moitzi" userId="ae8668305dd61257" providerId="LiveId" clId="{ECAC173F-9A8E-4930-BD6B-2D942B31A2B8}" dt="2022-12-04T07:48:10.823" v="410" actId="1076"/>
          <ac:spMkLst>
            <pc:docMk/>
            <pc:sldMk cId="2255995701" sldId="276"/>
            <ac:spMk id="5" creationId="{E5CA2513-EEC6-A49C-99C8-D4CDCAA54301}"/>
          </ac:spMkLst>
        </pc:spChg>
        <pc:spChg chg="add mod">
          <ac:chgData name="Hansjörg Moitzi" userId="ae8668305dd61257" providerId="LiveId" clId="{ECAC173F-9A8E-4930-BD6B-2D942B31A2B8}" dt="2022-12-04T07:52:04.079" v="492" actId="14100"/>
          <ac:spMkLst>
            <pc:docMk/>
            <pc:sldMk cId="2255995701" sldId="276"/>
            <ac:spMk id="6" creationId="{B0B2F873-1CDB-30C5-EF29-90DA7B5B8B82}"/>
          </ac:spMkLst>
        </pc:spChg>
        <pc:spChg chg="add mod">
          <ac:chgData name="Hansjörg Moitzi" userId="ae8668305dd61257" providerId="LiveId" clId="{ECAC173F-9A8E-4930-BD6B-2D942B31A2B8}" dt="2022-12-04T07:48:41.800" v="416" actId="1076"/>
          <ac:spMkLst>
            <pc:docMk/>
            <pc:sldMk cId="2255995701" sldId="276"/>
            <ac:spMk id="7" creationId="{D4DBA2F9-650D-4E59-35D0-2469E9122A6F}"/>
          </ac:spMkLst>
        </pc:spChg>
        <pc:spChg chg="add mod">
          <ac:chgData name="Hansjörg Moitzi" userId="ae8668305dd61257" providerId="LiveId" clId="{ECAC173F-9A8E-4930-BD6B-2D942B31A2B8}" dt="2022-12-04T07:54:15.941" v="526" actId="207"/>
          <ac:spMkLst>
            <pc:docMk/>
            <pc:sldMk cId="2255995701" sldId="276"/>
            <ac:spMk id="8" creationId="{2BC2D4C9-94BF-2F90-D840-D97E179CA970}"/>
          </ac:spMkLst>
        </pc:spChg>
        <pc:spChg chg="mod">
          <ac:chgData name="Hansjörg Moitzi" userId="ae8668305dd61257" providerId="LiveId" clId="{ECAC173F-9A8E-4930-BD6B-2D942B31A2B8}" dt="2022-12-04T08:20:47.227" v="846" actId="20577"/>
          <ac:spMkLst>
            <pc:docMk/>
            <pc:sldMk cId="2255995701" sldId="276"/>
            <ac:spMk id="9" creationId="{00000000-0000-0000-0000-000000000000}"/>
          </ac:spMkLst>
        </pc:spChg>
        <pc:spChg chg="del">
          <ac:chgData name="Hansjörg Moitzi" userId="ae8668305dd61257" providerId="LiveId" clId="{ECAC173F-9A8E-4930-BD6B-2D942B31A2B8}" dt="2022-12-04T07:50:15.923" v="463" actId="478"/>
          <ac:spMkLst>
            <pc:docMk/>
            <pc:sldMk cId="2255995701" sldId="276"/>
            <ac:spMk id="11" creationId="{00000000-0000-0000-0000-000000000000}"/>
          </ac:spMkLst>
        </pc:spChg>
        <pc:spChg chg="add mod">
          <ac:chgData name="Hansjörg Moitzi" userId="ae8668305dd61257" providerId="LiveId" clId="{ECAC173F-9A8E-4930-BD6B-2D942B31A2B8}" dt="2022-12-04T07:53:03.460" v="505" actId="1076"/>
          <ac:spMkLst>
            <pc:docMk/>
            <pc:sldMk cId="2255995701" sldId="276"/>
            <ac:spMk id="12" creationId="{BFE1BDC5-96E6-6777-FE1C-FD5D2AF96589}"/>
          </ac:spMkLst>
        </pc:spChg>
        <pc:spChg chg="del">
          <ac:chgData name="Hansjörg Moitzi" userId="ae8668305dd61257" providerId="LiveId" clId="{ECAC173F-9A8E-4930-BD6B-2D942B31A2B8}" dt="2022-12-04T07:50:31.359" v="465" actId="21"/>
          <ac:spMkLst>
            <pc:docMk/>
            <pc:sldMk cId="2255995701" sldId="276"/>
            <ac:spMk id="13" creationId="{00000000-0000-0000-0000-000000000000}"/>
          </ac:spMkLst>
        </pc:spChg>
        <pc:spChg chg="del">
          <ac:chgData name="Hansjörg Moitzi" userId="ae8668305dd61257" providerId="LiveId" clId="{ECAC173F-9A8E-4930-BD6B-2D942B31A2B8}" dt="2022-12-04T07:50:23.306" v="464" actId="478"/>
          <ac:spMkLst>
            <pc:docMk/>
            <pc:sldMk cId="2255995701" sldId="276"/>
            <ac:spMk id="15" creationId="{00000000-0000-0000-0000-000000000000}"/>
          </ac:spMkLst>
        </pc:spChg>
        <pc:spChg chg="mod">
          <ac:chgData name="Hansjörg Moitzi" userId="ae8668305dd61257" providerId="LiveId" clId="{ECAC173F-9A8E-4930-BD6B-2D942B31A2B8}" dt="2022-12-04T07:51:00.073" v="469" actId="1076"/>
          <ac:spMkLst>
            <pc:docMk/>
            <pc:sldMk cId="2255995701" sldId="276"/>
            <ac:spMk id="17" creationId="{00000000-0000-0000-0000-000000000000}"/>
          </ac:spMkLst>
        </pc:spChg>
        <pc:spChg chg="del">
          <ac:chgData name="Hansjörg Moitzi" userId="ae8668305dd61257" providerId="LiveId" clId="{ECAC173F-9A8E-4930-BD6B-2D942B31A2B8}" dt="2022-12-02T14:44:36.056" v="198" actId="478"/>
          <ac:spMkLst>
            <pc:docMk/>
            <pc:sldMk cId="2255995701" sldId="276"/>
            <ac:spMk id="19" creationId="{00000000-0000-0000-0000-000000000000}"/>
          </ac:spMkLst>
        </pc:spChg>
        <pc:spChg chg="mod">
          <ac:chgData name="Hansjörg Moitzi" userId="ae8668305dd61257" providerId="LiveId" clId="{ECAC173F-9A8E-4930-BD6B-2D942B31A2B8}" dt="2022-12-04T07:51:39.567" v="475" actId="1076"/>
          <ac:spMkLst>
            <pc:docMk/>
            <pc:sldMk cId="2255995701" sldId="276"/>
            <ac:spMk id="20" creationId="{00000000-0000-0000-0000-000000000000}"/>
          </ac:spMkLst>
        </pc:spChg>
        <pc:spChg chg="del">
          <ac:chgData name="Hansjörg Moitzi" userId="ae8668305dd61257" providerId="LiveId" clId="{ECAC173F-9A8E-4930-BD6B-2D942B31A2B8}" dt="2022-12-04T07:51:07.804" v="470" actId="21"/>
          <ac:spMkLst>
            <pc:docMk/>
            <pc:sldMk cId="2255995701" sldId="276"/>
            <ac:spMk id="22" creationId="{00000000-0000-0000-0000-000000000000}"/>
          </ac:spMkLst>
        </pc:spChg>
      </pc:sldChg>
      <pc:sldChg chg="modSp del mod">
        <pc:chgData name="Hansjörg Moitzi" userId="ae8668305dd61257" providerId="LiveId" clId="{ECAC173F-9A8E-4930-BD6B-2D942B31A2B8}" dt="2022-12-02T15:02:47.506" v="326" actId="2696"/>
        <pc:sldMkLst>
          <pc:docMk/>
          <pc:sldMk cId="3022967321" sldId="277"/>
        </pc:sldMkLst>
        <pc:picChg chg="mod">
          <ac:chgData name="Hansjörg Moitzi" userId="ae8668305dd61257" providerId="LiveId" clId="{ECAC173F-9A8E-4930-BD6B-2D942B31A2B8}" dt="2022-12-02T14:48:07.471" v="234" actId="14100"/>
          <ac:picMkLst>
            <pc:docMk/>
            <pc:sldMk cId="3022967321" sldId="277"/>
            <ac:picMk id="14" creationId="{BC08CA9C-8413-D548-A3C7-0F6D08E49051}"/>
          </ac:picMkLst>
        </pc:picChg>
        <pc:picChg chg="mod">
          <ac:chgData name="Hansjörg Moitzi" userId="ae8668305dd61257" providerId="LiveId" clId="{ECAC173F-9A8E-4930-BD6B-2D942B31A2B8}" dt="2022-12-02T14:48:11.532" v="235" actId="14100"/>
          <ac:picMkLst>
            <pc:docMk/>
            <pc:sldMk cId="3022967321" sldId="277"/>
            <ac:picMk id="16" creationId="{906619F0-0431-0249-9D91-BEB68A4F155B}"/>
          </ac:picMkLst>
        </pc:picChg>
      </pc:sldChg>
      <pc:sldChg chg="modSp mod ord">
        <pc:chgData name="Hansjörg Moitzi" userId="ae8668305dd61257" providerId="LiveId" clId="{ECAC173F-9A8E-4930-BD6B-2D942B31A2B8}" dt="2022-12-04T08:18:33.688" v="827" actId="20577"/>
        <pc:sldMkLst>
          <pc:docMk/>
          <pc:sldMk cId="3747214511" sldId="278"/>
        </pc:sldMkLst>
        <pc:spChg chg="mod">
          <ac:chgData name="Hansjörg Moitzi" userId="ae8668305dd61257" providerId="LiveId" clId="{ECAC173F-9A8E-4930-BD6B-2D942B31A2B8}" dt="2022-12-04T08:18:33.688" v="827" actId="20577"/>
          <ac:spMkLst>
            <pc:docMk/>
            <pc:sldMk cId="3747214511" sldId="278"/>
            <ac:spMk id="13" creationId="{00000000-0000-0000-0000-000000000000}"/>
          </ac:spMkLst>
        </pc:spChg>
        <pc:spChg chg="mod">
          <ac:chgData name="Hansjörg Moitzi" userId="ae8668305dd61257" providerId="LiveId" clId="{ECAC173F-9A8E-4930-BD6B-2D942B31A2B8}" dt="2022-12-02T14:58:39.143" v="300" actId="14100"/>
          <ac:spMkLst>
            <pc:docMk/>
            <pc:sldMk cId="3747214511" sldId="278"/>
            <ac:spMk id="17" creationId="{00000000-0000-0000-0000-000000000000}"/>
          </ac:spMkLst>
        </pc:spChg>
        <pc:picChg chg="mod">
          <ac:chgData name="Hansjörg Moitzi" userId="ae8668305dd61257" providerId="LiveId" clId="{ECAC173F-9A8E-4930-BD6B-2D942B31A2B8}" dt="2022-12-02T14:47:48.911" v="232" actId="1076"/>
          <ac:picMkLst>
            <pc:docMk/>
            <pc:sldMk cId="3747214511" sldId="278"/>
            <ac:picMk id="14" creationId="{BC08CA9C-8413-D548-A3C7-0F6D08E49051}"/>
          </ac:picMkLst>
        </pc:picChg>
        <pc:picChg chg="mod">
          <ac:chgData name="Hansjörg Moitzi" userId="ae8668305dd61257" providerId="LiveId" clId="{ECAC173F-9A8E-4930-BD6B-2D942B31A2B8}" dt="2022-12-04T08:16:42.957" v="766" actId="1076"/>
          <ac:picMkLst>
            <pc:docMk/>
            <pc:sldMk cId="3747214511" sldId="278"/>
            <ac:picMk id="15" creationId="{00000000-0000-0000-0000-000000000000}"/>
          </ac:picMkLst>
        </pc:picChg>
        <pc:picChg chg="mod">
          <ac:chgData name="Hansjörg Moitzi" userId="ae8668305dd61257" providerId="LiveId" clId="{ECAC173F-9A8E-4930-BD6B-2D942B31A2B8}" dt="2022-12-02T14:47:54.408" v="233" actId="14100"/>
          <ac:picMkLst>
            <pc:docMk/>
            <pc:sldMk cId="3747214511" sldId="278"/>
            <ac:picMk id="16" creationId="{906619F0-0431-0249-9D91-BEB68A4F155B}"/>
          </ac:picMkLst>
        </pc:picChg>
      </pc:sldChg>
      <pc:sldChg chg="modSp mod">
        <pc:chgData name="Hansjörg Moitzi" userId="ae8668305dd61257" providerId="LiveId" clId="{ECAC173F-9A8E-4930-BD6B-2D942B31A2B8}" dt="2022-12-04T07:59:29.869" v="605" actId="20577"/>
        <pc:sldMkLst>
          <pc:docMk/>
          <pc:sldMk cId="1917385877" sldId="279"/>
        </pc:sldMkLst>
        <pc:spChg chg="mod">
          <ac:chgData name="Hansjörg Moitzi" userId="ae8668305dd61257" providerId="LiveId" clId="{ECAC173F-9A8E-4930-BD6B-2D942B31A2B8}" dt="2022-12-04T07:59:29.869" v="605" actId="20577"/>
          <ac:spMkLst>
            <pc:docMk/>
            <pc:sldMk cId="1917385877" sldId="279"/>
            <ac:spMk id="3" creationId="{00000000-0000-0000-0000-000000000000}"/>
          </ac:spMkLst>
        </pc:spChg>
        <pc:picChg chg="mod">
          <ac:chgData name="Hansjörg Moitzi" userId="ae8668305dd61257" providerId="LiveId" clId="{ECAC173F-9A8E-4930-BD6B-2D942B31A2B8}" dt="2022-12-04T07:59:13.699" v="601" actId="1076"/>
          <ac:picMkLst>
            <pc:docMk/>
            <pc:sldMk cId="1917385877" sldId="279"/>
            <ac:picMk id="4" creationId="{00000000-0000-0000-0000-000000000000}"/>
          </ac:picMkLst>
        </pc:picChg>
      </pc:sldChg>
      <pc:sldChg chg="modSp">
        <pc:chgData name="Hansjörg Moitzi" userId="ae8668305dd61257" providerId="LiveId" clId="{ECAC173F-9A8E-4930-BD6B-2D942B31A2B8}" dt="2022-12-02T07:43:04.216" v="33" actId="20577"/>
        <pc:sldMkLst>
          <pc:docMk/>
          <pc:sldMk cId="3742829624" sldId="280"/>
        </pc:sldMkLst>
        <pc:spChg chg="mod">
          <ac:chgData name="Hansjörg Moitzi" userId="ae8668305dd61257" providerId="LiveId" clId="{ECAC173F-9A8E-4930-BD6B-2D942B31A2B8}" dt="2022-12-02T07:43:04.216" v="33" actId="20577"/>
          <ac:spMkLst>
            <pc:docMk/>
            <pc:sldMk cId="3742829624" sldId="280"/>
            <ac:spMk id="12" creationId="{00000000-0000-0000-0000-000000000000}"/>
          </ac:spMkLst>
        </pc:spChg>
      </pc:sldChg>
      <pc:sldChg chg="modSp add del mod modAnim">
        <pc:chgData name="Hansjörg Moitzi" userId="ae8668305dd61257" providerId="LiveId" clId="{ECAC173F-9A8E-4930-BD6B-2D942B31A2B8}" dt="2022-12-04T08:01:09.194" v="610" actId="20577"/>
        <pc:sldMkLst>
          <pc:docMk/>
          <pc:sldMk cId="1496529883" sldId="281"/>
        </pc:sldMkLst>
        <pc:spChg chg="mod">
          <ac:chgData name="Hansjörg Moitzi" userId="ae8668305dd61257" providerId="LiveId" clId="{ECAC173F-9A8E-4930-BD6B-2D942B31A2B8}" dt="2022-12-04T08:01:09.194" v="610" actId="20577"/>
          <ac:spMkLst>
            <pc:docMk/>
            <pc:sldMk cId="1496529883" sldId="281"/>
            <ac:spMk id="17" creationId="{00000000-0000-0000-0000-000000000000}"/>
          </ac:spMkLst>
        </pc:spChg>
        <pc:spChg chg="mod">
          <ac:chgData name="Hansjörg Moitzi" userId="ae8668305dd61257" providerId="LiveId" clId="{ECAC173F-9A8E-4930-BD6B-2D942B31A2B8}" dt="2022-12-02T07:47:02.866" v="79" actId="14100"/>
          <ac:spMkLst>
            <pc:docMk/>
            <pc:sldMk cId="1496529883" sldId="281"/>
            <ac:spMk id="19" creationId="{00000000-0000-0000-0000-000000000000}"/>
          </ac:spMkLst>
        </pc:spChg>
        <pc:graphicFrameChg chg="mod">
          <ac:chgData name="Hansjörg Moitzi" userId="ae8668305dd61257" providerId="LiveId" clId="{ECAC173F-9A8E-4930-BD6B-2D942B31A2B8}" dt="2022-12-02T07:44:29.614" v="40" actId="14100"/>
          <ac:graphicFrameMkLst>
            <pc:docMk/>
            <pc:sldMk cId="1496529883" sldId="281"/>
            <ac:graphicFrameMk id="9" creationId="{00000000-0000-0000-0000-000000000000}"/>
          </ac:graphicFrameMkLst>
        </pc:graphicFrameChg>
        <pc:picChg chg="mod">
          <ac:chgData name="Hansjörg Moitzi" userId="ae8668305dd61257" providerId="LiveId" clId="{ECAC173F-9A8E-4930-BD6B-2D942B31A2B8}" dt="2022-12-02T07:44:33.177" v="41" actId="14100"/>
          <ac:picMkLst>
            <pc:docMk/>
            <pc:sldMk cId="1496529883" sldId="281"/>
            <ac:picMk id="11" creationId="{00000000-0000-0000-0000-000000000000}"/>
          </ac:picMkLst>
        </pc:picChg>
        <pc:picChg chg="mod">
          <ac:chgData name="Hansjörg Moitzi" userId="ae8668305dd61257" providerId="LiveId" clId="{ECAC173F-9A8E-4930-BD6B-2D942B31A2B8}" dt="2022-12-02T07:44:22.539" v="38" actId="1076"/>
          <ac:picMkLst>
            <pc:docMk/>
            <pc:sldMk cId="1496529883" sldId="281"/>
            <ac:picMk id="14" creationId="{BC08CA9C-8413-D548-A3C7-0F6D08E49051}"/>
          </ac:picMkLst>
        </pc:picChg>
        <pc:picChg chg="mod">
          <ac:chgData name="Hansjörg Moitzi" userId="ae8668305dd61257" providerId="LiveId" clId="{ECAC173F-9A8E-4930-BD6B-2D942B31A2B8}" dt="2022-12-02T07:44:25.939" v="39" actId="14100"/>
          <ac:picMkLst>
            <pc:docMk/>
            <pc:sldMk cId="1496529883" sldId="281"/>
            <ac:picMk id="16" creationId="{906619F0-0431-0249-9D91-BEB68A4F155B}"/>
          </ac:picMkLst>
        </pc:picChg>
      </pc:sldChg>
      <pc:sldChg chg="modSp mod">
        <pc:chgData name="Hansjörg Moitzi" userId="ae8668305dd61257" providerId="LiveId" clId="{ECAC173F-9A8E-4930-BD6B-2D942B31A2B8}" dt="2022-12-02T14:58:11.685" v="278" actId="20577"/>
        <pc:sldMkLst>
          <pc:docMk/>
          <pc:sldMk cId="911800401" sldId="282"/>
        </pc:sldMkLst>
        <pc:spChg chg="mod">
          <ac:chgData name="Hansjörg Moitzi" userId="ae8668305dd61257" providerId="LiveId" clId="{ECAC173F-9A8E-4930-BD6B-2D942B31A2B8}" dt="2022-12-02T14:58:11.685" v="278" actId="20577"/>
          <ac:spMkLst>
            <pc:docMk/>
            <pc:sldMk cId="911800401" sldId="282"/>
            <ac:spMk id="19" creationId="{00000000-0000-0000-0000-000000000000}"/>
          </ac:spMkLst>
        </pc:spChg>
        <pc:graphicFrameChg chg="mod">
          <ac:chgData name="Hansjörg Moitzi" userId="ae8668305dd61257" providerId="LiveId" clId="{ECAC173F-9A8E-4930-BD6B-2D942B31A2B8}" dt="2022-12-02T07:53:06.632" v="182" actId="1076"/>
          <ac:graphicFrameMkLst>
            <pc:docMk/>
            <pc:sldMk cId="911800401" sldId="282"/>
            <ac:graphicFrameMk id="9" creationId="{00000000-0000-0000-0000-000000000000}"/>
          </ac:graphicFrameMkLst>
        </pc:graphicFrameChg>
        <pc:picChg chg="mod">
          <ac:chgData name="Hansjörg Moitzi" userId="ae8668305dd61257" providerId="LiveId" clId="{ECAC173F-9A8E-4930-BD6B-2D942B31A2B8}" dt="2022-12-02T07:53:09.906" v="183" actId="14100"/>
          <ac:picMkLst>
            <pc:docMk/>
            <pc:sldMk cId="911800401" sldId="282"/>
            <ac:picMk id="11" creationId="{00000000-0000-0000-0000-000000000000}"/>
          </ac:picMkLst>
        </pc:picChg>
        <pc:picChg chg="mod">
          <ac:chgData name="Hansjörg Moitzi" userId="ae8668305dd61257" providerId="LiveId" clId="{ECAC173F-9A8E-4930-BD6B-2D942B31A2B8}" dt="2022-12-02T07:52:49.842" v="178" actId="1076"/>
          <ac:picMkLst>
            <pc:docMk/>
            <pc:sldMk cId="911800401" sldId="282"/>
            <ac:picMk id="14" creationId="{BC08CA9C-8413-D548-A3C7-0F6D08E49051}"/>
          </ac:picMkLst>
        </pc:picChg>
        <pc:picChg chg="mod">
          <ac:chgData name="Hansjörg Moitzi" userId="ae8668305dd61257" providerId="LiveId" clId="{ECAC173F-9A8E-4930-BD6B-2D942B31A2B8}" dt="2022-12-02T07:52:57.036" v="180" actId="1076"/>
          <ac:picMkLst>
            <pc:docMk/>
            <pc:sldMk cId="911800401" sldId="282"/>
            <ac:picMk id="16" creationId="{906619F0-0431-0249-9D91-BEB68A4F155B}"/>
          </ac:picMkLst>
        </pc:picChg>
      </pc:sldChg>
      <pc:sldChg chg="modSp mod">
        <pc:chgData name="Hansjörg Moitzi" userId="ae8668305dd61257" providerId="LiveId" clId="{ECAC173F-9A8E-4930-BD6B-2D942B31A2B8}" dt="2022-12-04T07:45:46.423" v="385" actId="1076"/>
        <pc:sldMkLst>
          <pc:docMk/>
          <pc:sldMk cId="28689528" sldId="283"/>
        </pc:sldMkLst>
        <pc:spChg chg="mod">
          <ac:chgData name="Hansjörg Moitzi" userId="ae8668305dd61257" providerId="LiveId" clId="{ECAC173F-9A8E-4930-BD6B-2D942B31A2B8}" dt="2022-12-04T07:45:46.423" v="385" actId="1076"/>
          <ac:spMkLst>
            <pc:docMk/>
            <pc:sldMk cId="28689528" sldId="283"/>
            <ac:spMk id="19" creationId="{00000000-0000-0000-0000-000000000000}"/>
          </ac:spMkLst>
        </pc:spChg>
      </pc:sldChg>
      <pc:sldChg chg="modSp del mod">
        <pc:chgData name="Hansjörg Moitzi" userId="ae8668305dd61257" providerId="LiveId" clId="{ECAC173F-9A8E-4930-BD6B-2D942B31A2B8}" dt="2022-12-04T07:59:55.030" v="606" actId="47"/>
        <pc:sldMkLst>
          <pc:docMk/>
          <pc:sldMk cId="1189626242" sldId="284"/>
        </pc:sldMkLst>
        <pc:picChg chg="mod">
          <ac:chgData name="Hansjörg Moitzi" userId="ae8668305dd61257" providerId="LiveId" clId="{ECAC173F-9A8E-4930-BD6B-2D942B31A2B8}" dt="2022-12-02T07:44:05.991" v="35" actId="1076"/>
          <ac:picMkLst>
            <pc:docMk/>
            <pc:sldMk cId="1189626242" sldId="284"/>
            <ac:picMk id="14" creationId="{BC08CA9C-8413-D548-A3C7-0F6D08E49051}"/>
          </ac:picMkLst>
        </pc:picChg>
        <pc:picChg chg="mod">
          <ac:chgData name="Hansjörg Moitzi" userId="ae8668305dd61257" providerId="LiveId" clId="{ECAC173F-9A8E-4930-BD6B-2D942B31A2B8}" dt="2022-12-02T07:44:09.434" v="36" actId="14100"/>
          <ac:picMkLst>
            <pc:docMk/>
            <pc:sldMk cId="1189626242" sldId="284"/>
            <ac:picMk id="16" creationId="{906619F0-0431-0249-9D91-BEB68A4F155B}"/>
          </ac:picMkLst>
        </pc:picChg>
      </pc:sldChg>
      <pc:sldChg chg="modSp mod">
        <pc:chgData name="Hansjörg Moitzi" userId="ae8668305dd61257" providerId="LiveId" clId="{ECAC173F-9A8E-4930-BD6B-2D942B31A2B8}" dt="2022-12-04T08:19:32.784" v="834" actId="1076"/>
        <pc:sldMkLst>
          <pc:docMk/>
          <pc:sldMk cId="1556799261" sldId="285"/>
        </pc:sldMkLst>
        <pc:spChg chg="mod">
          <ac:chgData name="Hansjörg Moitzi" userId="ae8668305dd61257" providerId="LiveId" clId="{ECAC173F-9A8E-4930-BD6B-2D942B31A2B8}" dt="2022-12-04T07:45:23.754" v="374" actId="20577"/>
          <ac:spMkLst>
            <pc:docMk/>
            <pc:sldMk cId="1556799261" sldId="285"/>
            <ac:spMk id="19" creationId="{00000000-0000-0000-0000-000000000000}"/>
          </ac:spMkLst>
        </pc:spChg>
        <pc:spChg chg="mod">
          <ac:chgData name="Hansjörg Moitzi" userId="ae8668305dd61257" providerId="LiveId" clId="{ECAC173F-9A8E-4930-BD6B-2D942B31A2B8}" dt="2022-12-04T08:19:32.784" v="834" actId="1076"/>
          <ac:spMkLst>
            <pc:docMk/>
            <pc:sldMk cId="1556799261" sldId="285"/>
            <ac:spMk id="20" creationId="{00000000-0000-0000-0000-000000000000}"/>
          </ac:spMkLst>
        </pc:spChg>
        <pc:spChg chg="mod">
          <ac:chgData name="Hansjörg Moitzi" userId="ae8668305dd61257" providerId="LiveId" clId="{ECAC173F-9A8E-4930-BD6B-2D942B31A2B8}" dt="2022-12-04T07:46:07.851" v="397" actId="1076"/>
          <ac:spMkLst>
            <pc:docMk/>
            <pc:sldMk cId="1556799261" sldId="285"/>
            <ac:spMk id="21" creationId="{00000000-0000-0000-0000-000000000000}"/>
          </ac:spMkLst>
        </pc:spChg>
      </pc:sldChg>
      <pc:sldChg chg="modSp del mod">
        <pc:chgData name="Hansjörg Moitzi" userId="ae8668305dd61257" providerId="LiveId" clId="{ECAC173F-9A8E-4930-BD6B-2D942B31A2B8}" dt="2022-12-02T15:01:53.001" v="324" actId="2696"/>
        <pc:sldMkLst>
          <pc:docMk/>
          <pc:sldMk cId="1970645236" sldId="286"/>
        </pc:sldMkLst>
        <pc:picChg chg="mod">
          <ac:chgData name="Hansjörg Moitzi" userId="ae8668305dd61257" providerId="LiveId" clId="{ECAC173F-9A8E-4930-BD6B-2D942B31A2B8}" dt="2022-12-02T14:48:28.742" v="237" actId="1076"/>
          <ac:picMkLst>
            <pc:docMk/>
            <pc:sldMk cId="1970645236" sldId="286"/>
            <ac:picMk id="14" creationId="{BC08CA9C-8413-D548-A3C7-0F6D08E49051}"/>
          </ac:picMkLst>
        </pc:picChg>
        <pc:picChg chg="mod">
          <ac:chgData name="Hansjörg Moitzi" userId="ae8668305dd61257" providerId="LiveId" clId="{ECAC173F-9A8E-4930-BD6B-2D942B31A2B8}" dt="2022-12-02T14:48:32.159" v="238" actId="14100"/>
          <ac:picMkLst>
            <pc:docMk/>
            <pc:sldMk cId="1970645236" sldId="286"/>
            <ac:picMk id="16" creationId="{906619F0-0431-0249-9D91-BEB68A4F155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60AB4F-E3DB-4380-907B-B34E74F3A33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806E64C1-5C18-4493-8BB2-60F1DD4DFB85}">
      <dgm:prSet phldrT="[Text]" custT="1"/>
      <dgm:spPr/>
      <dgm:t>
        <a:bodyPr/>
        <a:lstStyle/>
        <a:p>
          <a:endParaRPr lang="de-AT" sz="1400" dirty="0"/>
        </a:p>
        <a:p>
          <a:r>
            <a:rPr lang="de-AT" sz="1800" b="1" dirty="0"/>
            <a:t>ÖTRV-Cup</a:t>
          </a:r>
        </a:p>
        <a:p>
          <a:r>
            <a:rPr lang="de-AT" sz="1800" b="1" dirty="0"/>
            <a:t>2. Vereinscup</a:t>
          </a:r>
        </a:p>
        <a:p>
          <a:r>
            <a:rPr lang="de-AT" sz="1800" b="1" dirty="0"/>
            <a:t>2. Nachwuchscup</a:t>
          </a:r>
        </a:p>
        <a:p>
          <a:endParaRPr lang="de-AT" sz="1400" dirty="0"/>
        </a:p>
      </dgm:t>
    </dgm:pt>
    <dgm:pt modelId="{25D48089-EACD-4A0B-8C70-90F404DF103C}" type="parTrans" cxnId="{33DFEA4A-2EA7-4F3F-AA30-59FB8B480191}">
      <dgm:prSet/>
      <dgm:spPr/>
      <dgm:t>
        <a:bodyPr/>
        <a:lstStyle/>
        <a:p>
          <a:endParaRPr lang="de-AT"/>
        </a:p>
      </dgm:t>
    </dgm:pt>
    <dgm:pt modelId="{C0B47539-5607-4713-8ACE-F12CC70C74BD}" type="sibTrans" cxnId="{33DFEA4A-2EA7-4F3F-AA30-59FB8B480191}">
      <dgm:prSet/>
      <dgm:spPr/>
      <dgm:t>
        <a:bodyPr/>
        <a:lstStyle/>
        <a:p>
          <a:endParaRPr lang="de-AT"/>
        </a:p>
      </dgm:t>
    </dgm:pt>
    <dgm:pt modelId="{7D106F03-B519-486A-9550-DF1C3C91D746}">
      <dgm:prSet phldrT="[Text]" custT="1"/>
      <dgm:spPr/>
      <dgm:t>
        <a:bodyPr/>
        <a:lstStyle/>
        <a:p>
          <a:r>
            <a:rPr lang="de-AT" sz="1800" b="1" dirty="0"/>
            <a:t>KTRV-Cup</a:t>
          </a:r>
        </a:p>
        <a:p>
          <a:r>
            <a:rPr lang="de-AT" sz="1800" b="1" dirty="0"/>
            <a:t>1. Erwachsene</a:t>
          </a:r>
        </a:p>
        <a:p>
          <a:r>
            <a:rPr lang="de-AT" sz="1800" b="1" dirty="0"/>
            <a:t>1. Nachwuchs </a:t>
          </a:r>
        </a:p>
      </dgm:t>
    </dgm:pt>
    <dgm:pt modelId="{BC408D7E-F375-4529-B497-89E6C544664D}" type="parTrans" cxnId="{E2C29933-9E05-4B3C-AACC-7E2627B6DDBD}">
      <dgm:prSet/>
      <dgm:spPr/>
      <dgm:t>
        <a:bodyPr/>
        <a:lstStyle/>
        <a:p>
          <a:endParaRPr lang="de-DE"/>
        </a:p>
      </dgm:t>
    </dgm:pt>
    <dgm:pt modelId="{BA3B9F75-4BF9-4688-8A4B-5E32800E4A6F}" type="sibTrans" cxnId="{E2C29933-9E05-4B3C-AACC-7E2627B6DDBD}">
      <dgm:prSet/>
      <dgm:spPr/>
      <dgm:t>
        <a:bodyPr/>
        <a:lstStyle/>
        <a:p>
          <a:endParaRPr lang="de-DE"/>
        </a:p>
      </dgm:t>
    </dgm:pt>
    <dgm:pt modelId="{BF6962D2-18D6-493F-9363-2C5DE7A76EA3}">
      <dgm:prSet phldrT="[Text]" custT="1"/>
      <dgm:spPr/>
      <dgm:t>
        <a:bodyPr/>
        <a:lstStyle/>
        <a:p>
          <a:r>
            <a:rPr lang="de-AT" sz="1800" b="1" dirty="0"/>
            <a:t>AATC-Cup</a:t>
          </a:r>
        </a:p>
        <a:p>
          <a:r>
            <a:rPr lang="de-AT" sz="1800" b="1" dirty="0"/>
            <a:t>1. Erwachsene</a:t>
          </a:r>
        </a:p>
        <a:p>
          <a:r>
            <a:rPr lang="de-AT" sz="1800" b="1" dirty="0"/>
            <a:t>1. Nachwuchs </a:t>
          </a:r>
        </a:p>
      </dgm:t>
    </dgm:pt>
    <dgm:pt modelId="{6FE62641-4447-44F5-9AE1-AF111C8094E0}" type="parTrans" cxnId="{113BFB58-C5CE-488B-96CF-772D2CD1324E}">
      <dgm:prSet/>
      <dgm:spPr/>
      <dgm:t>
        <a:bodyPr/>
        <a:lstStyle/>
        <a:p>
          <a:endParaRPr lang="de-DE"/>
        </a:p>
      </dgm:t>
    </dgm:pt>
    <dgm:pt modelId="{82306220-B0D6-4B38-AA93-2952F46FBA25}" type="sibTrans" cxnId="{113BFB58-C5CE-488B-96CF-772D2CD1324E}">
      <dgm:prSet/>
      <dgm:spPr/>
      <dgm:t>
        <a:bodyPr/>
        <a:lstStyle/>
        <a:p>
          <a:endParaRPr lang="de-DE"/>
        </a:p>
      </dgm:t>
    </dgm:pt>
    <dgm:pt modelId="{F0E815E8-1568-4232-8193-0B498273202E}" type="pres">
      <dgm:prSet presAssocID="{7A60AB4F-E3DB-4380-907B-B34E74F3A332}" presName="CompostProcess" presStyleCnt="0">
        <dgm:presLayoutVars>
          <dgm:dir/>
          <dgm:resizeHandles val="exact"/>
        </dgm:presLayoutVars>
      </dgm:prSet>
      <dgm:spPr/>
    </dgm:pt>
    <dgm:pt modelId="{D10A0466-5975-40FD-BA17-DEBC81B8137F}" type="pres">
      <dgm:prSet presAssocID="{7A60AB4F-E3DB-4380-907B-B34E74F3A332}" presName="arrow" presStyleLbl="bgShp" presStyleIdx="0" presStyleCnt="1"/>
      <dgm:spPr/>
    </dgm:pt>
    <dgm:pt modelId="{3A37C9F9-2A54-493D-BF0A-5FA836B66FD6}" type="pres">
      <dgm:prSet presAssocID="{7A60AB4F-E3DB-4380-907B-B34E74F3A332}" presName="linearProcess" presStyleCnt="0"/>
      <dgm:spPr/>
    </dgm:pt>
    <dgm:pt modelId="{3347A6B0-2B1D-445A-A803-EB5F1CFB6BF8}" type="pres">
      <dgm:prSet presAssocID="{806E64C1-5C18-4493-8BB2-60F1DD4DFB85}" presName="textNode" presStyleLbl="node1" presStyleIdx="0" presStyleCnt="3" custScaleX="111384" custScaleY="106088" custLinFactNeighborX="-1345" custLinFactNeighborY="-1082">
        <dgm:presLayoutVars>
          <dgm:bulletEnabled val="1"/>
        </dgm:presLayoutVars>
      </dgm:prSet>
      <dgm:spPr/>
    </dgm:pt>
    <dgm:pt modelId="{201D56CE-333B-4D3F-954E-76856766840A}" type="pres">
      <dgm:prSet presAssocID="{C0B47539-5607-4713-8ACE-F12CC70C74BD}" presName="sibTrans" presStyleCnt="0"/>
      <dgm:spPr/>
    </dgm:pt>
    <dgm:pt modelId="{D6F630FB-B04F-4EF3-9B82-A1EA4141024D}" type="pres">
      <dgm:prSet presAssocID="{7D106F03-B519-486A-9550-DF1C3C91D746}" presName="textNode" presStyleLbl="node1" presStyleIdx="1" presStyleCnt="3">
        <dgm:presLayoutVars>
          <dgm:bulletEnabled val="1"/>
        </dgm:presLayoutVars>
      </dgm:prSet>
      <dgm:spPr/>
    </dgm:pt>
    <dgm:pt modelId="{FAFA15F4-8392-4DFF-9B10-CD3895958BD5}" type="pres">
      <dgm:prSet presAssocID="{BA3B9F75-4BF9-4688-8A4B-5E32800E4A6F}" presName="sibTrans" presStyleCnt="0"/>
      <dgm:spPr/>
    </dgm:pt>
    <dgm:pt modelId="{3B45EA33-83BE-4919-AB75-9FF6DD6F0416}" type="pres">
      <dgm:prSet presAssocID="{BF6962D2-18D6-493F-9363-2C5DE7A76EA3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E2C29933-9E05-4B3C-AACC-7E2627B6DDBD}" srcId="{7A60AB4F-E3DB-4380-907B-B34E74F3A332}" destId="{7D106F03-B519-486A-9550-DF1C3C91D746}" srcOrd="1" destOrd="0" parTransId="{BC408D7E-F375-4529-B497-89E6C544664D}" sibTransId="{BA3B9F75-4BF9-4688-8A4B-5E32800E4A6F}"/>
    <dgm:cxn modelId="{33DFEA4A-2EA7-4F3F-AA30-59FB8B480191}" srcId="{7A60AB4F-E3DB-4380-907B-B34E74F3A332}" destId="{806E64C1-5C18-4493-8BB2-60F1DD4DFB85}" srcOrd="0" destOrd="0" parTransId="{25D48089-EACD-4A0B-8C70-90F404DF103C}" sibTransId="{C0B47539-5607-4713-8ACE-F12CC70C74BD}"/>
    <dgm:cxn modelId="{113BFB58-C5CE-488B-96CF-772D2CD1324E}" srcId="{7A60AB4F-E3DB-4380-907B-B34E74F3A332}" destId="{BF6962D2-18D6-493F-9363-2C5DE7A76EA3}" srcOrd="2" destOrd="0" parTransId="{6FE62641-4447-44F5-9AE1-AF111C8094E0}" sibTransId="{82306220-B0D6-4B38-AA93-2952F46FBA25}"/>
    <dgm:cxn modelId="{C77025A0-BC8B-439C-BD1A-3DE66FCE3086}" type="presOf" srcId="{7D106F03-B519-486A-9550-DF1C3C91D746}" destId="{D6F630FB-B04F-4EF3-9B82-A1EA4141024D}" srcOrd="0" destOrd="0" presId="urn:microsoft.com/office/officeart/2005/8/layout/hProcess9"/>
    <dgm:cxn modelId="{53AE8FB1-9061-4C62-8E6C-40C3A0942DE2}" type="presOf" srcId="{806E64C1-5C18-4493-8BB2-60F1DD4DFB85}" destId="{3347A6B0-2B1D-445A-A803-EB5F1CFB6BF8}" srcOrd="0" destOrd="0" presId="urn:microsoft.com/office/officeart/2005/8/layout/hProcess9"/>
    <dgm:cxn modelId="{52BF80D0-90C7-4DE7-A233-83B796BAE8C0}" type="presOf" srcId="{BF6962D2-18D6-493F-9363-2C5DE7A76EA3}" destId="{3B45EA33-83BE-4919-AB75-9FF6DD6F0416}" srcOrd="0" destOrd="0" presId="urn:microsoft.com/office/officeart/2005/8/layout/hProcess9"/>
    <dgm:cxn modelId="{6678EBD1-AB2F-480E-9E29-354A819FAEB8}" type="presOf" srcId="{7A60AB4F-E3DB-4380-907B-B34E74F3A332}" destId="{F0E815E8-1568-4232-8193-0B498273202E}" srcOrd="0" destOrd="0" presId="urn:microsoft.com/office/officeart/2005/8/layout/hProcess9"/>
    <dgm:cxn modelId="{E267C28E-8E70-4C6F-B63E-CA2367CC1814}" type="presParOf" srcId="{F0E815E8-1568-4232-8193-0B498273202E}" destId="{D10A0466-5975-40FD-BA17-DEBC81B8137F}" srcOrd="0" destOrd="0" presId="urn:microsoft.com/office/officeart/2005/8/layout/hProcess9"/>
    <dgm:cxn modelId="{74405A3E-C690-4FED-9C93-CF221C0C754D}" type="presParOf" srcId="{F0E815E8-1568-4232-8193-0B498273202E}" destId="{3A37C9F9-2A54-493D-BF0A-5FA836B66FD6}" srcOrd="1" destOrd="0" presId="urn:microsoft.com/office/officeart/2005/8/layout/hProcess9"/>
    <dgm:cxn modelId="{A3758924-B466-424E-AB8B-43A37DC298B5}" type="presParOf" srcId="{3A37C9F9-2A54-493D-BF0A-5FA836B66FD6}" destId="{3347A6B0-2B1D-445A-A803-EB5F1CFB6BF8}" srcOrd="0" destOrd="0" presId="urn:microsoft.com/office/officeart/2005/8/layout/hProcess9"/>
    <dgm:cxn modelId="{81701B7A-CA35-45AE-B46C-330CFCED5868}" type="presParOf" srcId="{3A37C9F9-2A54-493D-BF0A-5FA836B66FD6}" destId="{201D56CE-333B-4D3F-954E-76856766840A}" srcOrd="1" destOrd="0" presId="urn:microsoft.com/office/officeart/2005/8/layout/hProcess9"/>
    <dgm:cxn modelId="{E3BAB505-A35A-4E0D-969C-5B644C49DFF3}" type="presParOf" srcId="{3A37C9F9-2A54-493D-BF0A-5FA836B66FD6}" destId="{D6F630FB-B04F-4EF3-9B82-A1EA4141024D}" srcOrd="2" destOrd="0" presId="urn:microsoft.com/office/officeart/2005/8/layout/hProcess9"/>
    <dgm:cxn modelId="{EB1A7D78-DA77-4F23-A78C-0068226B803C}" type="presParOf" srcId="{3A37C9F9-2A54-493D-BF0A-5FA836B66FD6}" destId="{FAFA15F4-8392-4DFF-9B10-CD3895958BD5}" srcOrd="3" destOrd="0" presId="urn:microsoft.com/office/officeart/2005/8/layout/hProcess9"/>
    <dgm:cxn modelId="{F2C407C7-62EA-42EB-B738-2AE9A7E1949D}" type="presParOf" srcId="{3A37C9F9-2A54-493D-BF0A-5FA836B66FD6}" destId="{3B45EA33-83BE-4919-AB75-9FF6DD6F041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A0466-5975-40FD-BA17-DEBC81B8137F}">
      <dsp:nvSpPr>
        <dsp:cNvPr id="0" name=""/>
        <dsp:cNvSpPr/>
      </dsp:nvSpPr>
      <dsp:spPr>
        <a:xfrm>
          <a:off x="457199" y="0"/>
          <a:ext cx="5181600" cy="4064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7A6B0-2B1D-445A-A803-EB5F1CFB6BF8}">
      <dsp:nvSpPr>
        <dsp:cNvPr id="0" name=""/>
        <dsp:cNvSpPr/>
      </dsp:nvSpPr>
      <dsp:spPr>
        <a:xfrm>
          <a:off x="0" y="1152127"/>
          <a:ext cx="1980628" cy="17245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1" kern="1200" dirty="0"/>
            <a:t>ÖTRV-Cup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1" kern="1200" dirty="0"/>
            <a:t>2. Vereinscup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1" kern="1200" dirty="0"/>
            <a:t>2. Nachwuchscup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1400" kern="1200" dirty="0"/>
        </a:p>
      </dsp:txBody>
      <dsp:txXfrm>
        <a:off x="84186" y="1236313"/>
        <a:ext cx="1812256" cy="1556194"/>
      </dsp:txXfrm>
    </dsp:sp>
    <dsp:sp modelId="{D6F630FB-B04F-4EF3-9B82-A1EA4141024D}">
      <dsp:nvSpPr>
        <dsp:cNvPr id="0" name=""/>
        <dsp:cNvSpPr/>
      </dsp:nvSpPr>
      <dsp:spPr>
        <a:xfrm>
          <a:off x="2260115" y="1219199"/>
          <a:ext cx="1778198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1" kern="1200" dirty="0"/>
            <a:t>KTRV-Cup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1" kern="1200" dirty="0"/>
            <a:t>1. Erwachsene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1" kern="1200" dirty="0"/>
            <a:t>1. Nachwuchs </a:t>
          </a:r>
        </a:p>
      </dsp:txBody>
      <dsp:txXfrm>
        <a:off x="2339470" y="1298554"/>
        <a:ext cx="1619488" cy="1466890"/>
      </dsp:txXfrm>
    </dsp:sp>
    <dsp:sp modelId="{3B45EA33-83BE-4919-AB75-9FF6DD6F0416}">
      <dsp:nvSpPr>
        <dsp:cNvPr id="0" name=""/>
        <dsp:cNvSpPr/>
      </dsp:nvSpPr>
      <dsp:spPr>
        <a:xfrm>
          <a:off x="4314539" y="1219199"/>
          <a:ext cx="1778198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1" kern="1200" dirty="0"/>
            <a:t>AATC-Cup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1" kern="1200" dirty="0"/>
            <a:t>1. Erwachsene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1" kern="1200" dirty="0"/>
            <a:t>1. Nachwuchs </a:t>
          </a:r>
        </a:p>
      </dsp:txBody>
      <dsp:txXfrm>
        <a:off x="4393894" y="1298554"/>
        <a:ext cx="1619488" cy="14668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CDBC6-2156-4EE4-A844-E9684A96C826}" type="datetimeFigureOut">
              <a:rPr lang="de-AT" smtClean="0"/>
              <a:t>04.12.2022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3C1BD-7AE0-4232-A27F-BDEDB11E3B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04092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6A793-39A2-4F89-A932-9A08AB25C7DE}" type="datetimeFigureOut">
              <a:rPr lang="de-AT" smtClean="0"/>
              <a:t>04.12.2022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C227E-E286-4F91-8150-9BB9EAD5E01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09238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83D215-3915-CD42-87A5-15B519534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A44306D-A036-8845-BFCF-EFB0B9728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C3CDCB-263B-D04F-AFA8-0F46D8795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EC32-7D9F-6F4C-B2D0-1E6853CCDEB7}" type="datetimeFigureOut">
              <a:rPr lang="de-DE" smtClean="0"/>
              <a:t>04.12.2022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2975E2-1C31-454D-B45F-33A21A812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63783E-D6BA-D54A-B9C3-D630691D0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0357D-1443-2842-8E32-82A453F8E9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579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CE94A-CB62-2743-ADB7-AA5A221FB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697590C-550E-614B-8DB8-6C29A4930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D8D900-9C02-AD47-9379-6F160519B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EC32-7D9F-6F4C-B2D0-1E6853CCDEB7}" type="datetimeFigureOut">
              <a:rPr lang="de-DE" smtClean="0"/>
              <a:t>04.12.2022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4C34F6-9680-454B-9310-13AFA8423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30D98A-A91C-3041-A01F-86CD0CA24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0357D-1443-2842-8E32-82A453F8E9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0303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B736D4E-CE48-2D4E-80F1-714399A936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591605A-134D-AD48-BE08-F2377C98B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EBD0FD-19AA-3644-8BCA-FCB561DA5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EC32-7D9F-6F4C-B2D0-1E6853CCDEB7}" type="datetimeFigureOut">
              <a:rPr lang="de-DE" smtClean="0"/>
              <a:t>04.12.2022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724D38-03C7-9145-B504-16878FF15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651540-B491-374B-B139-D85CDAD34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0357D-1443-2842-8E32-82A453F8E9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9847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6EDF71-EC50-3144-932E-E731F96DD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43C193-BA1E-1A4B-8BFA-C43EAD41C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1799BB-E381-4A48-A886-1823C2CF2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EC32-7D9F-6F4C-B2D0-1E6853CCDEB7}" type="datetimeFigureOut">
              <a:rPr lang="de-DE" smtClean="0"/>
              <a:t>04.12.2022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9A24CC-3165-4846-B3C1-D18D15B0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D02492-870C-3947-9A74-49A6FE796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0357D-1443-2842-8E32-82A453F8E9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1443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8F5E27-361D-6B46-83C6-EA5F96066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F2E9B9-520D-D04D-9665-B24CEF333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99EE49-F567-3D46-A2C0-2C72D2BA2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EC32-7D9F-6F4C-B2D0-1E6853CCDEB7}" type="datetimeFigureOut">
              <a:rPr lang="de-DE" smtClean="0"/>
              <a:t>04.12.2022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D20602-8BA0-CB4B-BF67-109F006D5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9EA0B2-DB5B-3744-96BA-13D9D57DC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0357D-1443-2842-8E32-82A453F8E9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5871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49B836-8885-D84B-B48E-9DC843E62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EDAE50-FE61-0D46-B3BD-A9425CC05F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8A7452C-5623-204D-BC22-46E9F42FC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1C4EB7-5E5D-D24D-BFDF-8224A516E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EC32-7D9F-6F4C-B2D0-1E6853CCDEB7}" type="datetimeFigureOut">
              <a:rPr lang="de-DE" smtClean="0"/>
              <a:t>04.12.2022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2A3CD5E-10A6-8E41-9ECE-69DDE5B28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858C5-D22F-F641-823C-6302C782A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0357D-1443-2842-8E32-82A453F8E9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2063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24448D-6CEA-DE45-B609-7F52190A7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D13124-0F54-384D-B2B5-75A0E4F0E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60AE3D5-7933-2045-A56B-5EE21CA7B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45F3565-3599-204D-93FE-AF9880644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A0EB963-2E40-2F44-952F-7AF204C7E3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834259D-7C37-F94C-A5E3-7CD6EE6A5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EC32-7D9F-6F4C-B2D0-1E6853CCDEB7}" type="datetimeFigureOut">
              <a:rPr lang="de-DE" smtClean="0"/>
              <a:t>04.12.2022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4293B10-02D5-6149-9195-747A2CC54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9F5D96A-C2DA-D243-98B2-EC85F39F3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0357D-1443-2842-8E32-82A453F8E9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5214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7DD23-4B12-9649-AD17-8548D65BE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A818DFC-DDDE-2D45-81D4-AD8A25048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EC32-7D9F-6F4C-B2D0-1E6853CCDEB7}" type="datetimeFigureOut">
              <a:rPr lang="de-DE" smtClean="0"/>
              <a:t>04.12.2022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1FA922B-FAD1-8747-860D-38E0DB08E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B356F2-5398-9845-82BB-120D02BA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0357D-1443-2842-8E32-82A453F8E9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607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C5E9524-D27F-E04B-A7A3-16294C5F5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EC32-7D9F-6F4C-B2D0-1E6853CCDEB7}" type="datetimeFigureOut">
              <a:rPr lang="de-DE" smtClean="0"/>
              <a:t>04.12.2022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768B14D-78A0-8049-A30B-660C6999D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F5C155-C9CD-AB46-8C18-E741A8581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0357D-1443-2842-8E32-82A453F8E9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000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79AA04-33E2-EB45-8310-33BFACFDB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A1C647-2D48-A541-A54E-97823FED3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DD1D162-A02C-CC4C-A775-97485DC46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C891613-43E1-FB4C-87AD-F00F2D885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EC32-7D9F-6F4C-B2D0-1E6853CCDEB7}" type="datetimeFigureOut">
              <a:rPr lang="de-DE" smtClean="0"/>
              <a:t>04.12.2022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CB2E01E-768F-E245-9AE9-9DF58F5FF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8EE1C1-78D2-554F-AF74-AE16C5B5B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0357D-1443-2842-8E32-82A453F8E9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5466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12C2C4-01F4-7B4C-AF99-DC4D677F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FDE4F9E-5ACC-2549-805D-D32061E51D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2FDB447-7CED-0F43-AEED-5C23ECDAB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2941046-B3B3-E04F-BBE5-CFF0E3EF3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EC32-7D9F-6F4C-B2D0-1E6853CCDEB7}" type="datetimeFigureOut">
              <a:rPr lang="de-DE" smtClean="0"/>
              <a:t>04.12.2022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23867DD-EDD5-9F4B-825C-F29D269E4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0EDAE57-F34C-3B4B-8939-13AF90D82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0357D-1443-2842-8E32-82A453F8E9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770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CB3116F-D10D-B846-BA46-26A1097A4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61AAA2-F65C-174E-9DD6-C03280DB0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37E47A-9A5B-7540-B809-8FA698D96B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1EC32-7D9F-6F4C-B2D0-1E6853CCDEB7}" type="datetimeFigureOut">
              <a:rPr lang="de-DE" smtClean="0"/>
              <a:t>04.12.2022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A16FCC-F40C-9041-A2E2-493F85FFC3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E9CB02-146F-3B4C-8CFB-2C13C1B5B9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0357D-1443-2842-8E32-82A453F8E9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513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2.emf"/><Relationship Id="rId7" Type="http://schemas.openxmlformats.org/officeDocument/2006/relationships/oleObject" Target="../embeddings/oleObject1.bin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image" Target="../media/image4.emf"/><Relationship Id="rId10" Type="http://schemas.openxmlformats.org/officeDocument/2006/relationships/image" Target="../media/image8.jpg"/><Relationship Id="rId4" Type="http://schemas.openxmlformats.org/officeDocument/2006/relationships/image" Target="../media/image3.emf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oleObject" Target="../embeddings/oleObject8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10" Type="http://schemas.openxmlformats.org/officeDocument/2006/relationships/image" Target="../media/image8.jpg"/><Relationship Id="rId4" Type="http://schemas.openxmlformats.org/officeDocument/2006/relationships/image" Target="../media/image2.emf"/><Relationship Id="rId9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oleObject" Target="../embeddings/oleObject9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10" Type="http://schemas.openxmlformats.org/officeDocument/2006/relationships/image" Target="../media/image8.jpg"/><Relationship Id="rId4" Type="http://schemas.openxmlformats.org/officeDocument/2006/relationships/image" Target="../media/image2.emf"/><Relationship Id="rId9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oleObject" Target="../embeddings/oleObject10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10" Type="http://schemas.openxmlformats.org/officeDocument/2006/relationships/image" Target="../media/image8.jpg"/><Relationship Id="rId4" Type="http://schemas.openxmlformats.org/officeDocument/2006/relationships/image" Target="../media/image2.emf"/><Relationship Id="rId9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oleObject" Target="../embeddings/oleObject11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10" Type="http://schemas.openxmlformats.org/officeDocument/2006/relationships/image" Target="../media/image8.jpg"/><Relationship Id="rId4" Type="http://schemas.openxmlformats.org/officeDocument/2006/relationships/image" Target="../media/image2.emf"/><Relationship Id="rId9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oleObject" Target="../embeddings/oleObject12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10" Type="http://schemas.openxmlformats.org/officeDocument/2006/relationships/image" Target="../media/image8.jpg"/><Relationship Id="rId4" Type="http://schemas.openxmlformats.org/officeDocument/2006/relationships/image" Target="../media/image2.emf"/><Relationship Id="rId9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oleObject" Target="../embeddings/oleObject13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10" Type="http://schemas.openxmlformats.org/officeDocument/2006/relationships/image" Target="../media/image8.jpg"/><Relationship Id="rId4" Type="http://schemas.openxmlformats.org/officeDocument/2006/relationships/image" Target="../media/image2.emf"/><Relationship Id="rId9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oleObject" Target="../embeddings/oleObject14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10" Type="http://schemas.openxmlformats.org/officeDocument/2006/relationships/image" Target="../media/image8.jpg"/><Relationship Id="rId4" Type="http://schemas.openxmlformats.org/officeDocument/2006/relationships/image" Target="../media/image2.emf"/><Relationship Id="rId9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oleObject" Target="../embeddings/oleObject15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10" Type="http://schemas.openxmlformats.org/officeDocument/2006/relationships/image" Target="../media/image8.jpg"/><Relationship Id="rId4" Type="http://schemas.openxmlformats.org/officeDocument/2006/relationships/image" Target="../media/image2.emf"/><Relationship Id="rId9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oleObject" Target="../embeddings/oleObject16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10" Type="http://schemas.openxmlformats.org/officeDocument/2006/relationships/image" Target="../media/image8.jpg"/><Relationship Id="rId4" Type="http://schemas.openxmlformats.org/officeDocument/2006/relationships/image" Target="../media/image2.emf"/><Relationship Id="rId9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oleObject" Target="../embeddings/oleObject1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10" Type="http://schemas.openxmlformats.org/officeDocument/2006/relationships/image" Target="../media/image8.jpg"/><Relationship Id="rId4" Type="http://schemas.openxmlformats.org/officeDocument/2006/relationships/image" Target="../media/image2.emf"/><Relationship Id="rId9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oleObject" Target="../embeddings/oleObject4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8.jpg"/><Relationship Id="rId5" Type="http://schemas.openxmlformats.org/officeDocument/2006/relationships/image" Target="../media/image3.emf"/><Relationship Id="rId10" Type="http://schemas.openxmlformats.org/officeDocument/2006/relationships/image" Target="../media/image19.jpg"/><Relationship Id="rId4" Type="http://schemas.openxmlformats.org/officeDocument/2006/relationships/image" Target="../media/image2.emf"/><Relationship Id="rId9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oleObject" Target="../embeddings/oleObject5.bin"/><Relationship Id="rId12" Type="http://schemas.openxmlformats.org/officeDocument/2006/relationships/image" Target="../media/image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21.jpeg"/><Relationship Id="rId5" Type="http://schemas.openxmlformats.org/officeDocument/2006/relationships/image" Target="../media/image3.emf"/><Relationship Id="rId10" Type="http://schemas.openxmlformats.org/officeDocument/2006/relationships/image" Target="../media/image20.jpeg"/><Relationship Id="rId4" Type="http://schemas.openxmlformats.org/officeDocument/2006/relationships/image" Target="../media/image2.emf"/><Relationship Id="rId9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oleObject" Target="../embeddings/oleObject5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10" Type="http://schemas.openxmlformats.org/officeDocument/2006/relationships/image" Target="../media/image8.jpg"/><Relationship Id="rId4" Type="http://schemas.openxmlformats.org/officeDocument/2006/relationships/image" Target="../media/image2.emf"/><Relationship Id="rId9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11.png"/><Relationship Id="rId3" Type="http://schemas.openxmlformats.org/officeDocument/2006/relationships/image" Target="../media/image1.emf"/><Relationship Id="rId7" Type="http://schemas.openxmlformats.org/officeDocument/2006/relationships/diagramData" Target="../diagrams/data1.xml"/><Relationship Id="rId12" Type="http://schemas.openxmlformats.org/officeDocument/2006/relationships/image" Target="../media/image10.png"/><Relationship Id="rId17" Type="http://schemas.openxmlformats.org/officeDocument/2006/relationships/image" Target="../media/image8.jpg"/><Relationship Id="rId2" Type="http://schemas.openxmlformats.org/officeDocument/2006/relationships/image" Target="../media/image9.png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microsoft.com/office/2007/relationships/diagramDrawing" Target="../diagrams/drawing1.xml"/><Relationship Id="rId5" Type="http://schemas.openxmlformats.org/officeDocument/2006/relationships/image" Target="../media/image3.emf"/><Relationship Id="rId15" Type="http://schemas.openxmlformats.org/officeDocument/2006/relationships/image" Target="../media/image6.emf"/><Relationship Id="rId10" Type="http://schemas.openxmlformats.org/officeDocument/2006/relationships/diagramColors" Target="../diagrams/colors1.xml"/><Relationship Id="rId4" Type="http://schemas.openxmlformats.org/officeDocument/2006/relationships/image" Target="../media/image2.emf"/><Relationship Id="rId9" Type="http://schemas.openxmlformats.org/officeDocument/2006/relationships/diagramQuickStyle" Target="../diagrams/quickStyle1.xml"/><Relationship Id="rId1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.emf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openxmlformats.org/officeDocument/2006/relationships/image" Target="../media/image8.jpg"/><Relationship Id="rId5" Type="http://schemas.openxmlformats.org/officeDocument/2006/relationships/image" Target="../media/image3.emf"/><Relationship Id="rId10" Type="http://schemas.openxmlformats.org/officeDocument/2006/relationships/image" Target="../media/image7.jpg"/><Relationship Id="rId4" Type="http://schemas.openxmlformats.org/officeDocument/2006/relationships/image" Target="../media/image2.emf"/><Relationship Id="rId9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oleObject" Target="../embeddings/oleObject4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10" Type="http://schemas.openxmlformats.org/officeDocument/2006/relationships/image" Target="../media/image8.jpg"/><Relationship Id="rId4" Type="http://schemas.openxmlformats.org/officeDocument/2006/relationships/image" Target="../media/image2.emf"/><Relationship Id="rId9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oleObject" Target="../embeddings/oleObject5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8.jpg"/><Relationship Id="rId5" Type="http://schemas.openxmlformats.org/officeDocument/2006/relationships/image" Target="../media/image3.emf"/><Relationship Id="rId10" Type="http://schemas.openxmlformats.org/officeDocument/2006/relationships/image" Target="../media/image13.jpeg"/><Relationship Id="rId4" Type="http://schemas.openxmlformats.org/officeDocument/2006/relationships/image" Target="../media/image2.emf"/><Relationship Id="rId9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14.jpg"/><Relationship Id="rId5" Type="http://schemas.openxmlformats.org/officeDocument/2006/relationships/image" Target="../media/image3.emf"/><Relationship Id="rId10" Type="http://schemas.openxmlformats.org/officeDocument/2006/relationships/image" Target="../media/image8.jpg"/><Relationship Id="rId4" Type="http://schemas.openxmlformats.org/officeDocument/2006/relationships/image" Target="../media/image2.emf"/><Relationship Id="rId9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8.jpg"/><Relationship Id="rId3" Type="http://schemas.openxmlformats.org/officeDocument/2006/relationships/image" Target="../media/image1.emf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7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16.jpg"/><Relationship Id="rId5" Type="http://schemas.openxmlformats.org/officeDocument/2006/relationships/image" Target="../media/image3.emf"/><Relationship Id="rId10" Type="http://schemas.openxmlformats.org/officeDocument/2006/relationships/image" Target="../media/image8.jpg"/><Relationship Id="rId4" Type="http://schemas.openxmlformats.org/officeDocument/2006/relationships/image" Target="../media/image2.emf"/><Relationship Id="rId9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oleObject" Target="../embeddings/oleObject6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10" Type="http://schemas.openxmlformats.org/officeDocument/2006/relationships/image" Target="../media/image8.jpg"/><Relationship Id="rId4" Type="http://schemas.openxmlformats.org/officeDocument/2006/relationships/image" Target="../media/image2.emf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834D0A6-1E71-CC4A-8ACC-9F2814D75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454" y="5595514"/>
            <a:ext cx="923627" cy="106617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C08CA9C-8413-D548-A3C7-0F6D08E49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132" y="6045812"/>
            <a:ext cx="3471967" cy="41207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6619F0-0431-0249-9D91-BEB68A4F1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053" y="6054296"/>
            <a:ext cx="1972198" cy="40359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CE2B8B8-6695-A94A-AC55-B9ACCA8AD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180" y="0"/>
            <a:ext cx="1970088" cy="197008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35" y="733641"/>
            <a:ext cx="3528336" cy="498466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729854" y="985044"/>
            <a:ext cx="417646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5500" dirty="0">
                <a:solidFill>
                  <a:schemeClr val="bg2">
                    <a:lumMod val="50000"/>
                  </a:schemeClr>
                </a:solidFill>
                <a:latin typeface="Forte" panose="03060902040502070203" pitchFamily="66" charset="0"/>
              </a:rPr>
              <a:t>Herzlich Willkommen </a:t>
            </a: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086102"/>
              </p:ext>
            </p:extLst>
          </p:nvPr>
        </p:nvGraphicFramePr>
        <p:xfrm>
          <a:off x="8804476" y="5654186"/>
          <a:ext cx="1703295" cy="1203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6415686" imgH="4533492" progId="AcroExch.Document.DC">
                  <p:embed/>
                </p:oleObj>
              </mc:Choice>
              <mc:Fallback>
                <p:oleObj name="Acrobat Document" r:id="rId7" imgW="6415686" imgH="4533492" progId="AcroExch.Document.DC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804476" y="5654186"/>
                        <a:ext cx="1703295" cy="1203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84" y="5909566"/>
            <a:ext cx="1199734" cy="57086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037" y="2782211"/>
            <a:ext cx="2847430" cy="270769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9B4A7D0-7E0C-144F-AF56-6608FAB258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281" y="5718304"/>
            <a:ext cx="923167" cy="82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22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834D0A6-1E71-CC4A-8ACC-9F2814D75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908" y="5565303"/>
            <a:ext cx="923167" cy="106564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C08CA9C-8413-D548-A3C7-0F6D08E49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329" y="6032373"/>
            <a:ext cx="3244671" cy="3851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6619F0-0431-0249-9D91-BEB68A4F1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254" y="6032373"/>
            <a:ext cx="2040508" cy="41757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CE2B8B8-6695-A94A-AC55-B9ACCA8AD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180" y="0"/>
            <a:ext cx="1970088" cy="197008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880908" y="566991"/>
            <a:ext cx="7900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b="1" dirty="0">
                <a:solidFill>
                  <a:srgbClr val="00B0F0"/>
                </a:solidFill>
              </a:rPr>
              <a:t>Unsere allerjüngsten -</a:t>
            </a:r>
          </a:p>
          <a:p>
            <a:pPr algn="ctr"/>
            <a:r>
              <a:rPr lang="de-AT" sz="4000" b="1" dirty="0">
                <a:solidFill>
                  <a:srgbClr val="00B0F0"/>
                </a:solidFill>
              </a:rPr>
              <a:t>Einige bereits beim Training: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623309" y="2161108"/>
            <a:ext cx="38503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>
                <a:solidFill>
                  <a:srgbClr val="FF0000"/>
                </a:solidFill>
              </a:rPr>
              <a:t>Annika SCHORNA-DRESCHER</a:t>
            </a:r>
          </a:p>
          <a:p>
            <a:pPr algn="ctr"/>
            <a:r>
              <a:rPr lang="de-AT" sz="2000" dirty="0">
                <a:solidFill>
                  <a:srgbClr val="FF0000"/>
                </a:solidFill>
              </a:rPr>
              <a:t>2015</a:t>
            </a:r>
            <a:endParaRPr lang="de-AT" sz="2000" dirty="0">
              <a:solidFill>
                <a:schemeClr val="tx2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168857" y="2769498"/>
            <a:ext cx="27895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>
                <a:solidFill>
                  <a:srgbClr val="0070C0"/>
                </a:solidFill>
              </a:rPr>
              <a:t>Gabriel RUHDORFER</a:t>
            </a:r>
          </a:p>
          <a:p>
            <a:pPr algn="ctr"/>
            <a:r>
              <a:rPr lang="de-AT" sz="2000" dirty="0">
                <a:solidFill>
                  <a:srgbClr val="0070C0"/>
                </a:solidFill>
              </a:rPr>
              <a:t>2016</a:t>
            </a:r>
          </a:p>
        </p:txBody>
      </p:sp>
      <p:graphicFrame>
        <p:nvGraphicFramePr>
          <p:cNvPr id="21" name="Objek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9383602"/>
              </p:ext>
            </p:extLst>
          </p:nvPr>
        </p:nvGraphicFramePr>
        <p:xfrm>
          <a:off x="8691762" y="5619668"/>
          <a:ext cx="1701203" cy="1202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6415686" imgH="4533492" progId="AcroExch.Document.DC">
                  <p:embed/>
                </p:oleObj>
              </mc:Choice>
              <mc:Fallback>
                <p:oleObj name="Acrobat Document" r:id="rId6" imgW="6415686" imgH="4533492" progId="AcroExch.Document.DC">
                  <p:embed/>
                  <p:pic>
                    <p:nvPicPr>
                      <p:cNvPr id="21" name="Objekt 2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91762" y="5619668"/>
                        <a:ext cx="1701203" cy="1202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Grafik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107" y="5877656"/>
            <a:ext cx="1306143" cy="62150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867" y="431821"/>
            <a:ext cx="1725787" cy="164109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9B4A7D0-7E0C-144F-AF56-6608FAB258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281" y="5674166"/>
            <a:ext cx="923167" cy="82059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63E9517-FA13-6CAE-11A9-98462D66AE4B}"/>
              </a:ext>
            </a:extLst>
          </p:cNvPr>
          <p:cNvSpPr txBox="1"/>
          <p:nvPr/>
        </p:nvSpPr>
        <p:spPr>
          <a:xfrm>
            <a:off x="7019460" y="2861424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>
                <a:solidFill>
                  <a:srgbClr val="0070C0"/>
                </a:solidFill>
              </a:rPr>
              <a:t>Alex EBNER</a:t>
            </a:r>
          </a:p>
          <a:p>
            <a:pPr algn="ctr"/>
            <a:r>
              <a:rPr lang="de-AT" sz="2000" dirty="0">
                <a:solidFill>
                  <a:srgbClr val="0070C0"/>
                </a:solidFill>
              </a:rPr>
              <a:t>2017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0DA4E31-121A-4AB9-5552-40A7C6C53314}"/>
              </a:ext>
            </a:extLst>
          </p:cNvPr>
          <p:cNvSpPr txBox="1"/>
          <p:nvPr/>
        </p:nvSpPr>
        <p:spPr>
          <a:xfrm>
            <a:off x="7892132" y="4219621"/>
            <a:ext cx="17926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>
                <a:solidFill>
                  <a:srgbClr val="FF0000"/>
                </a:solidFill>
              </a:rPr>
              <a:t>Helena &amp;</a:t>
            </a:r>
          </a:p>
          <a:p>
            <a:pPr algn="ctr"/>
            <a:r>
              <a:rPr lang="de-AT" sz="2000" dirty="0">
                <a:solidFill>
                  <a:srgbClr val="FF0000"/>
                </a:solidFill>
              </a:rPr>
              <a:t>2015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5CA2513-EEC6-A49C-99C8-D4CDCAA54301}"/>
              </a:ext>
            </a:extLst>
          </p:cNvPr>
          <p:cNvSpPr txBox="1"/>
          <p:nvPr/>
        </p:nvSpPr>
        <p:spPr>
          <a:xfrm>
            <a:off x="5679146" y="3932041"/>
            <a:ext cx="1944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>
                <a:solidFill>
                  <a:srgbClr val="0070C0"/>
                </a:solidFill>
              </a:rPr>
              <a:t>Milo BÜRGER</a:t>
            </a:r>
          </a:p>
          <a:p>
            <a:pPr algn="ctr"/>
            <a:r>
              <a:rPr lang="de-AT" sz="2000" dirty="0">
                <a:solidFill>
                  <a:srgbClr val="0070C0"/>
                </a:solidFill>
              </a:rPr>
              <a:t>2020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0B2F873-1CDB-30C5-EF29-90DA7B5B8B82}"/>
              </a:ext>
            </a:extLst>
          </p:cNvPr>
          <p:cNvSpPr txBox="1"/>
          <p:nvPr/>
        </p:nvSpPr>
        <p:spPr>
          <a:xfrm>
            <a:off x="767852" y="3989625"/>
            <a:ext cx="1970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>
                <a:solidFill>
                  <a:srgbClr val="0070C0"/>
                </a:solidFill>
              </a:rPr>
              <a:t>Vincent &amp;</a:t>
            </a:r>
          </a:p>
          <a:p>
            <a:pPr algn="ctr"/>
            <a:r>
              <a:rPr lang="de-AT" sz="2400" dirty="0">
                <a:solidFill>
                  <a:srgbClr val="0070C0"/>
                </a:solidFill>
              </a:rPr>
              <a:t>2017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4DBA2F9-650D-4E59-35D0-2469E9122A6F}"/>
              </a:ext>
            </a:extLst>
          </p:cNvPr>
          <p:cNvSpPr txBox="1"/>
          <p:nvPr/>
        </p:nvSpPr>
        <p:spPr>
          <a:xfrm>
            <a:off x="2198284" y="4234843"/>
            <a:ext cx="1963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>
                <a:solidFill>
                  <a:srgbClr val="0070C0"/>
                </a:solidFill>
              </a:rPr>
              <a:t>Lorenz SKOF</a:t>
            </a:r>
          </a:p>
          <a:p>
            <a:pPr algn="ctr"/>
            <a:r>
              <a:rPr lang="de-AT" sz="2000" dirty="0">
                <a:solidFill>
                  <a:srgbClr val="0070C0"/>
                </a:solidFill>
              </a:rPr>
              <a:t>2020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BC2D4C9-94BF-2F90-D840-D97E179CA970}"/>
              </a:ext>
            </a:extLst>
          </p:cNvPr>
          <p:cNvSpPr txBox="1"/>
          <p:nvPr/>
        </p:nvSpPr>
        <p:spPr>
          <a:xfrm>
            <a:off x="9316152" y="4469161"/>
            <a:ext cx="2258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>
                <a:solidFill>
                  <a:srgbClr val="FF0000"/>
                </a:solidFill>
              </a:rPr>
              <a:t>Sophie RÖSSLER</a:t>
            </a:r>
          </a:p>
          <a:p>
            <a:pPr algn="ctr"/>
            <a:r>
              <a:rPr lang="de-AT" sz="2000" dirty="0">
                <a:solidFill>
                  <a:srgbClr val="FF0000"/>
                </a:solidFill>
              </a:rPr>
              <a:t>2017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FE1BDC5-96E6-6777-FE1C-FD5D2AF96589}"/>
              </a:ext>
            </a:extLst>
          </p:cNvPr>
          <p:cNvSpPr txBox="1"/>
          <p:nvPr/>
        </p:nvSpPr>
        <p:spPr>
          <a:xfrm>
            <a:off x="4673997" y="3712019"/>
            <a:ext cx="1344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>
                <a:solidFill>
                  <a:srgbClr val="0070C0"/>
                </a:solidFill>
              </a:rPr>
              <a:t>Leo &amp;</a:t>
            </a:r>
          </a:p>
          <a:p>
            <a:pPr algn="ctr"/>
            <a:r>
              <a:rPr lang="de-AT" sz="2000" dirty="0">
                <a:solidFill>
                  <a:srgbClr val="0070C0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255995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9B4A7D0-7E0C-144F-AF56-6608FAB25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81" y="5854535"/>
            <a:ext cx="923167" cy="82059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834D0A6-1E71-CC4A-8ACC-9F2814D75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929" y="5701996"/>
            <a:ext cx="923167" cy="106564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C08CA9C-8413-D548-A3C7-0F6D08E49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029" y="6140201"/>
            <a:ext cx="3898280" cy="46267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6619F0-0431-0249-9D91-BEB68A4F1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1936" y="6207015"/>
            <a:ext cx="2193469" cy="44887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CE2B8B8-6695-A94A-AC55-B9ACCA8A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180" y="0"/>
            <a:ext cx="1970088" cy="1970088"/>
          </a:xfrm>
          <a:prstGeom prst="rect">
            <a:avLst/>
          </a:prstGeom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1535207" y="1431988"/>
            <a:ext cx="2860246" cy="213324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mbol" pitchFamily="18" charset="2"/>
              <a:buNone/>
            </a:pPr>
            <a:r>
              <a:rPr lang="de-AT" sz="2000" b="1" dirty="0">
                <a:solidFill>
                  <a:srgbClr val="00B0F0"/>
                </a:solidFill>
              </a:rPr>
              <a:t>Christoph LORBER</a:t>
            </a:r>
          </a:p>
          <a:p>
            <a:pPr marL="0" indent="0" algn="ctr">
              <a:buFont typeface="Symbol" pitchFamily="18" charset="2"/>
              <a:buNone/>
            </a:pPr>
            <a:r>
              <a:rPr lang="de-AT" sz="1800" dirty="0"/>
              <a:t>ÖM-Gold Team Olymp. </a:t>
            </a:r>
            <a:r>
              <a:rPr lang="de-AT" sz="1800" dirty="0" err="1"/>
              <a:t>Dist</a:t>
            </a:r>
            <a:r>
              <a:rPr lang="de-AT" sz="1800" dirty="0"/>
              <a:t>.</a:t>
            </a:r>
            <a:br>
              <a:rPr lang="de-AT" sz="1800" dirty="0"/>
            </a:br>
            <a:r>
              <a:rPr lang="de-AT" sz="1800" dirty="0"/>
              <a:t>ÖM-Gold Aquathlon</a:t>
            </a:r>
            <a:br>
              <a:rPr lang="de-AT" sz="1800" dirty="0"/>
            </a:br>
            <a:r>
              <a:rPr lang="de-AT" sz="1800" dirty="0"/>
              <a:t>ÖM-Gold Team Aquathlon</a:t>
            </a:r>
            <a:br>
              <a:rPr lang="de-AT" sz="1800" dirty="0"/>
            </a:br>
            <a:r>
              <a:rPr lang="de-AT" sz="1800" dirty="0"/>
              <a:t>ÖM-Silber Olymp. </a:t>
            </a:r>
            <a:r>
              <a:rPr lang="de-AT" sz="1800" dirty="0" err="1"/>
              <a:t>Dist</a:t>
            </a:r>
            <a:r>
              <a:rPr lang="de-AT" sz="1800" dirty="0"/>
              <a:t>.</a:t>
            </a:r>
            <a:br>
              <a:rPr lang="de-AT" sz="1800" dirty="0"/>
            </a:br>
            <a:r>
              <a:rPr lang="de-AT" sz="1800" dirty="0"/>
              <a:t>2. ÖTRV-Cup: 500 P.</a:t>
            </a:r>
            <a:br>
              <a:rPr lang="de-AT" sz="1800" dirty="0"/>
            </a:br>
            <a:r>
              <a:rPr lang="de-AT" sz="1800" dirty="0"/>
              <a:t>2. M-35 KTRV-Cup: 300 P.</a:t>
            </a:r>
          </a:p>
          <a:p>
            <a:pPr marL="0" indent="0">
              <a:buFont typeface="Symbol" pitchFamily="18" charset="2"/>
              <a:buNone/>
            </a:pPr>
            <a:endParaRPr lang="de-AT" sz="2000" dirty="0"/>
          </a:p>
          <a:p>
            <a:endParaRPr lang="de-AT" sz="2000" dirty="0"/>
          </a:p>
        </p:txBody>
      </p:sp>
      <p:sp>
        <p:nvSpPr>
          <p:cNvPr id="11" name="Textfeld 10"/>
          <p:cNvSpPr txBox="1"/>
          <p:nvPr/>
        </p:nvSpPr>
        <p:spPr>
          <a:xfrm flipH="1">
            <a:off x="5018661" y="2057985"/>
            <a:ext cx="250452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b="1" dirty="0">
                <a:solidFill>
                  <a:srgbClr val="FF0000"/>
                </a:solidFill>
              </a:rPr>
              <a:t>Leonie HAUSER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ÖSTM-Silber Aquathlon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ÖM-Gold Aquathlon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ÖM-Gold Team-Aqua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ÖM-Silber Cross-</a:t>
            </a:r>
            <a:r>
              <a:rPr lang="de-AT" dirty="0" err="1">
                <a:solidFill>
                  <a:schemeClr val="tx2"/>
                </a:solidFill>
              </a:rPr>
              <a:t>Tria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ÖM-Silber Supersprint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1. Jun ÖTRV. 663 P.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1. Jun KTRV: 400 P.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1. Jun AATC: 300 P.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684150" y="1854643"/>
            <a:ext cx="3421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b="1" dirty="0">
                <a:solidFill>
                  <a:srgbClr val="FF0000"/>
                </a:solidFill>
              </a:rPr>
              <a:t>Lisa PERTERER 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Olympia-</a:t>
            </a:r>
            <a:r>
              <a:rPr lang="de-AT" dirty="0" err="1">
                <a:solidFill>
                  <a:schemeClr val="tx2"/>
                </a:solidFill>
              </a:rPr>
              <a:t>Quali</a:t>
            </a:r>
            <a:r>
              <a:rPr lang="de-AT" dirty="0">
                <a:solidFill>
                  <a:schemeClr val="tx2"/>
                </a:solidFill>
              </a:rPr>
              <a:t> (02.12.): 43.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131 Starts/23 Podiums/8 </a:t>
            </a:r>
            <a:r>
              <a:rPr lang="de-AT" dirty="0" err="1">
                <a:solidFill>
                  <a:schemeClr val="tx2"/>
                </a:solidFill>
              </a:rPr>
              <a:t>Wins</a:t>
            </a:r>
            <a:endParaRPr lang="de-AT" dirty="0">
              <a:solidFill>
                <a:schemeClr val="tx2"/>
              </a:solidFill>
            </a:endParaRPr>
          </a:p>
        </p:txBody>
      </p:sp>
      <p:sp>
        <p:nvSpPr>
          <p:cNvPr id="15" name="Inhaltsplatzhalter 6"/>
          <p:cNvSpPr txBox="1">
            <a:spLocks/>
          </p:cNvSpPr>
          <p:nvPr/>
        </p:nvSpPr>
        <p:spPr>
          <a:xfrm>
            <a:off x="2118092" y="4020691"/>
            <a:ext cx="2588965" cy="1558073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mbol" pitchFamily="18" charset="2"/>
              <a:buNone/>
            </a:pPr>
            <a:r>
              <a:rPr lang="de-AT" sz="2000" b="1" dirty="0">
                <a:solidFill>
                  <a:srgbClr val="00B0F0"/>
                </a:solidFill>
              </a:rPr>
              <a:t>Rene HILBER</a:t>
            </a:r>
          </a:p>
          <a:p>
            <a:pPr marL="0" indent="0" algn="ctr">
              <a:buFont typeface="Symbol" pitchFamily="18" charset="2"/>
              <a:buNone/>
            </a:pPr>
            <a:r>
              <a:rPr lang="de-AT" sz="1800" dirty="0"/>
              <a:t>ÖM-Gold Cross-</a:t>
            </a:r>
            <a:r>
              <a:rPr lang="de-AT" sz="1800" dirty="0" err="1"/>
              <a:t>Tria</a:t>
            </a:r>
            <a:r>
              <a:rPr lang="de-AT" sz="1800" dirty="0"/>
              <a:t> </a:t>
            </a:r>
            <a:br>
              <a:rPr lang="de-AT" sz="1800" dirty="0"/>
            </a:br>
            <a:r>
              <a:rPr lang="de-AT" sz="1800" dirty="0"/>
              <a:t>ÖM-Silber Team Cross</a:t>
            </a:r>
            <a:br>
              <a:rPr lang="de-AT" sz="1800" dirty="0"/>
            </a:br>
            <a:r>
              <a:rPr lang="de-AT" sz="1800" dirty="0"/>
              <a:t>1. ÖTRV-Cup: 690P.</a:t>
            </a:r>
            <a:br>
              <a:rPr lang="de-AT" sz="1800" dirty="0"/>
            </a:br>
            <a:r>
              <a:rPr lang="de-AT" sz="1800" dirty="0"/>
              <a:t>1. M-U23 KTRV: 300 P.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047023" y="4737541"/>
            <a:ext cx="295232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b="1" dirty="0" err="1">
                <a:solidFill>
                  <a:srgbClr val="00B0F0"/>
                </a:solidFill>
              </a:rPr>
              <a:t>Sebi</a:t>
            </a:r>
            <a:r>
              <a:rPr lang="de-AT" sz="2000" b="1" dirty="0">
                <a:solidFill>
                  <a:srgbClr val="00B0F0"/>
                </a:solidFill>
              </a:rPr>
              <a:t>  ASCHENBRENNER 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ÖM-Gold: M-24 Olymp. </a:t>
            </a:r>
            <a:r>
              <a:rPr lang="de-AT" dirty="0" err="1">
                <a:solidFill>
                  <a:schemeClr val="tx2"/>
                </a:solidFill>
              </a:rPr>
              <a:t>Dist</a:t>
            </a:r>
            <a:r>
              <a:rPr lang="de-AT" dirty="0">
                <a:solidFill>
                  <a:schemeClr val="tx2"/>
                </a:solidFill>
              </a:rPr>
              <a:t>. 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ÖM-Gold: Team Olymp. </a:t>
            </a:r>
            <a:r>
              <a:rPr lang="de-AT" dirty="0" err="1">
                <a:solidFill>
                  <a:schemeClr val="tx2"/>
                </a:solidFill>
              </a:rPr>
              <a:t>Dist</a:t>
            </a:r>
            <a:r>
              <a:rPr lang="de-AT" dirty="0">
                <a:solidFill>
                  <a:schemeClr val="tx2"/>
                </a:solidFill>
              </a:rPr>
              <a:t>.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4. ÖTRV-Cup: 303 P.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284875" y="566991"/>
            <a:ext cx="58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>
                <a:solidFill>
                  <a:srgbClr val="00B0F0"/>
                </a:solidFill>
              </a:rPr>
              <a:t>Unsere HSV-Elite-Athleten: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8295282" y="2987803"/>
            <a:ext cx="281000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000" b="1" dirty="0">
                <a:solidFill>
                  <a:srgbClr val="FF0000"/>
                </a:solidFill>
              </a:rPr>
              <a:t>Gina BIN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WM WITRI: 4. W-U23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ÖM-Silber W-U23 Cross-</a:t>
            </a:r>
            <a:r>
              <a:rPr lang="de-AT" dirty="0" err="1">
                <a:solidFill>
                  <a:schemeClr val="tx2"/>
                </a:solidFill>
              </a:rPr>
              <a:t>Tria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ÖM-Silber Team Cross-</a:t>
            </a:r>
            <a:r>
              <a:rPr lang="de-AT" dirty="0" err="1">
                <a:solidFill>
                  <a:schemeClr val="tx2"/>
                </a:solidFill>
              </a:rPr>
              <a:t>Tria</a:t>
            </a:r>
            <a:r>
              <a:rPr lang="de-AT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2. ÖTRV-Cup: 435 P.</a:t>
            </a:r>
          </a:p>
        </p:txBody>
      </p:sp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3023411"/>
              </p:ext>
            </p:extLst>
          </p:nvPr>
        </p:nvGraphicFramePr>
        <p:xfrm>
          <a:off x="9211461" y="5640379"/>
          <a:ext cx="1682157" cy="118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6415686" imgH="4533492" progId="AcroExch.Document.DC">
                  <p:embed/>
                </p:oleObj>
              </mc:Choice>
              <mc:Fallback>
                <p:oleObj name="Acrobat Document" r:id="rId7" imgW="6415686" imgH="4533492" progId="AcroExch.Document.DC">
                  <p:embed/>
                  <p:pic>
                    <p:nvPicPr>
                      <p:cNvPr id="20" name="Objekt 1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11461" y="5640379"/>
                        <a:ext cx="1682157" cy="1188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Grafik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84" y="5854535"/>
            <a:ext cx="1315386" cy="6259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539" y="213548"/>
            <a:ext cx="1725787" cy="164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1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9B4A7D0-7E0C-144F-AF56-6608FAB25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81" y="5854535"/>
            <a:ext cx="923167" cy="82059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834D0A6-1E71-CC4A-8ACC-9F2814D75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929" y="5701996"/>
            <a:ext cx="923167" cy="106564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C08CA9C-8413-D548-A3C7-0F6D08E49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573" y="6051532"/>
            <a:ext cx="3400481" cy="40359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6619F0-0431-0249-9D91-BEB68A4F1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6507" y="6082579"/>
            <a:ext cx="1820478" cy="37254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CE2B8B8-6695-A94A-AC55-B9ACCA8A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180" y="0"/>
            <a:ext cx="1970088" cy="197008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284874" y="566991"/>
            <a:ext cx="5452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>
                <a:solidFill>
                  <a:srgbClr val="00B0F0"/>
                </a:solidFill>
              </a:rPr>
              <a:t>Unsere HSV-Tri-Juniors: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098831" y="1827575"/>
            <a:ext cx="246311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000" b="1" dirty="0">
                <a:solidFill>
                  <a:srgbClr val="00B0F0"/>
                </a:solidFill>
              </a:rPr>
              <a:t>Joni HAUSER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ÖM-Gold Cross-</a:t>
            </a:r>
            <a:r>
              <a:rPr lang="de-AT" dirty="0" err="1">
                <a:solidFill>
                  <a:schemeClr val="tx2"/>
                </a:solidFill>
              </a:rPr>
              <a:t>Tria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2 x ÖM-Silber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ÖM-Bronze 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1. </a:t>
            </a:r>
            <a:r>
              <a:rPr lang="de-AT" dirty="0" err="1">
                <a:solidFill>
                  <a:schemeClr val="tx2"/>
                </a:solidFill>
              </a:rPr>
              <a:t>Jgd</a:t>
            </a:r>
            <a:r>
              <a:rPr lang="de-AT" dirty="0">
                <a:solidFill>
                  <a:schemeClr val="tx2"/>
                </a:solidFill>
              </a:rPr>
              <a:t>: ÖTRV-Cup  293 P.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1. </a:t>
            </a:r>
            <a:r>
              <a:rPr lang="de-AT" dirty="0" err="1">
                <a:solidFill>
                  <a:schemeClr val="tx2"/>
                </a:solidFill>
              </a:rPr>
              <a:t>Jgd</a:t>
            </a:r>
            <a:r>
              <a:rPr lang="de-AT" dirty="0">
                <a:solidFill>
                  <a:schemeClr val="tx2"/>
                </a:solidFill>
              </a:rPr>
              <a:t>: KTRV-Cup   480 P.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1.Jgd: AATC   300 P. 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282777" y="1890400"/>
            <a:ext cx="28661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b="1" dirty="0">
                <a:solidFill>
                  <a:srgbClr val="FF0000"/>
                </a:solidFill>
              </a:rPr>
              <a:t>Stephanie RITTER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ÖM-Gold Cross-</a:t>
            </a:r>
            <a:r>
              <a:rPr lang="de-AT" dirty="0" err="1">
                <a:solidFill>
                  <a:schemeClr val="tx2"/>
                </a:solidFill>
              </a:rPr>
              <a:t>Tria</a:t>
            </a:r>
            <a:endParaRPr lang="de-AT" dirty="0">
              <a:solidFill>
                <a:schemeClr val="tx2"/>
              </a:solidFill>
            </a:endParaRPr>
          </a:p>
          <a:p>
            <a:pPr algn="ctr"/>
            <a:r>
              <a:rPr lang="de-AT" dirty="0">
                <a:solidFill>
                  <a:schemeClr val="tx2"/>
                </a:solidFill>
              </a:rPr>
              <a:t>ÖM-Silber Duathlon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ÖM-Silber Team Duathlon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1. </a:t>
            </a:r>
            <a:r>
              <a:rPr lang="de-AT" dirty="0" err="1">
                <a:solidFill>
                  <a:schemeClr val="tx2"/>
                </a:solidFill>
              </a:rPr>
              <a:t>Jgd</a:t>
            </a:r>
            <a:r>
              <a:rPr lang="de-AT" dirty="0">
                <a:solidFill>
                  <a:schemeClr val="tx2"/>
                </a:solidFill>
              </a:rPr>
              <a:t>: KTRV-Cup  380 P.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1. </a:t>
            </a:r>
            <a:r>
              <a:rPr lang="de-AT" dirty="0" err="1">
                <a:solidFill>
                  <a:schemeClr val="tx2"/>
                </a:solidFill>
              </a:rPr>
              <a:t>Jgd</a:t>
            </a:r>
            <a:r>
              <a:rPr lang="de-AT" dirty="0">
                <a:solidFill>
                  <a:schemeClr val="tx2"/>
                </a:solidFill>
              </a:rPr>
              <a:t>: AATC  380 P.  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8. </a:t>
            </a:r>
            <a:r>
              <a:rPr lang="de-AT" dirty="0" err="1">
                <a:solidFill>
                  <a:schemeClr val="tx2"/>
                </a:solidFill>
              </a:rPr>
              <a:t>Jgd</a:t>
            </a:r>
            <a:r>
              <a:rPr lang="de-AT" dirty="0">
                <a:solidFill>
                  <a:schemeClr val="tx2"/>
                </a:solidFill>
              </a:rPr>
              <a:t>: ÖTRV-Cup 144 P.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869780" y="2194662"/>
            <a:ext cx="241021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000" b="1" dirty="0">
                <a:solidFill>
                  <a:srgbClr val="00B0F0"/>
                </a:solidFill>
              </a:rPr>
              <a:t>Max GRÜN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ÖM-Silber Cross-</a:t>
            </a:r>
            <a:r>
              <a:rPr lang="de-AT" dirty="0" err="1">
                <a:solidFill>
                  <a:schemeClr val="tx2"/>
                </a:solidFill>
              </a:rPr>
              <a:t>Tria</a:t>
            </a:r>
            <a:endParaRPr lang="de-AT" dirty="0">
              <a:solidFill>
                <a:schemeClr val="tx2"/>
              </a:solidFill>
            </a:endParaRPr>
          </a:p>
          <a:p>
            <a:pPr algn="ctr"/>
            <a:r>
              <a:rPr lang="de-AT" dirty="0">
                <a:solidFill>
                  <a:schemeClr val="tx2"/>
                </a:solidFill>
              </a:rPr>
              <a:t>3. </a:t>
            </a:r>
            <a:r>
              <a:rPr lang="de-AT" dirty="0" err="1">
                <a:solidFill>
                  <a:schemeClr val="tx2"/>
                </a:solidFill>
              </a:rPr>
              <a:t>Jgd</a:t>
            </a:r>
            <a:r>
              <a:rPr lang="de-AT" dirty="0">
                <a:solidFill>
                  <a:schemeClr val="tx2"/>
                </a:solidFill>
              </a:rPr>
              <a:t>: ÖTRV-Cup 245 P.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3. </a:t>
            </a:r>
            <a:r>
              <a:rPr lang="de-AT" dirty="0" err="1">
                <a:solidFill>
                  <a:schemeClr val="tx2"/>
                </a:solidFill>
              </a:rPr>
              <a:t>Jgd</a:t>
            </a:r>
            <a:r>
              <a:rPr lang="de-AT" dirty="0">
                <a:solidFill>
                  <a:schemeClr val="tx2"/>
                </a:solidFill>
              </a:rPr>
              <a:t>: KTRV-Cup  260 P.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793074" y="4208688"/>
            <a:ext cx="241021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000" b="1" dirty="0">
                <a:solidFill>
                  <a:srgbClr val="00B0F0"/>
                </a:solidFill>
              </a:rPr>
              <a:t>Max LEGAT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2. </a:t>
            </a:r>
            <a:r>
              <a:rPr lang="de-AT" dirty="0" err="1">
                <a:solidFill>
                  <a:schemeClr val="tx2"/>
                </a:solidFill>
              </a:rPr>
              <a:t>Jgd</a:t>
            </a:r>
            <a:r>
              <a:rPr lang="de-AT" dirty="0">
                <a:solidFill>
                  <a:schemeClr val="tx2"/>
                </a:solidFill>
              </a:rPr>
              <a:t>: KTRV-Cup  400 P.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3. </a:t>
            </a:r>
            <a:r>
              <a:rPr lang="de-AT" dirty="0" err="1">
                <a:solidFill>
                  <a:schemeClr val="tx2"/>
                </a:solidFill>
              </a:rPr>
              <a:t>Jgd</a:t>
            </a:r>
            <a:r>
              <a:rPr lang="de-AT" dirty="0">
                <a:solidFill>
                  <a:schemeClr val="tx2"/>
                </a:solidFill>
              </a:rPr>
              <a:t>: AATC   220 P.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8. </a:t>
            </a:r>
            <a:r>
              <a:rPr lang="de-AT" dirty="0" err="1">
                <a:solidFill>
                  <a:schemeClr val="tx2"/>
                </a:solidFill>
              </a:rPr>
              <a:t>Jgd</a:t>
            </a:r>
            <a:r>
              <a:rPr lang="de-AT" dirty="0">
                <a:solidFill>
                  <a:schemeClr val="tx2"/>
                </a:solidFill>
              </a:rPr>
              <a:t>: ÖTRV-Cup 185 P.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154112" y="4132883"/>
            <a:ext cx="245099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000" b="1" dirty="0">
                <a:solidFill>
                  <a:srgbClr val="00B0F0"/>
                </a:solidFill>
              </a:rPr>
              <a:t>Leo KRETSCHMER</a:t>
            </a:r>
            <a:br>
              <a:rPr lang="de-AT" sz="2000" b="1" dirty="0">
                <a:solidFill>
                  <a:srgbClr val="00B0F0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1. Jun: AATC    340 P.</a:t>
            </a:r>
            <a:br>
              <a:rPr lang="de-AT" b="1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1. Jun: KTRV-Cup 400 P.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9. Jun: ÖTRV-Cup  183 P.</a:t>
            </a:r>
            <a:endParaRPr lang="de-AT" b="1" dirty="0">
              <a:solidFill>
                <a:schemeClr val="tx2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8885525" y="4330027"/>
            <a:ext cx="24360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000" b="1" dirty="0">
                <a:solidFill>
                  <a:srgbClr val="00B0F0"/>
                </a:solidFill>
              </a:rPr>
              <a:t>Clemens TASCHEK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4. </a:t>
            </a:r>
            <a:r>
              <a:rPr lang="de-AT" dirty="0" err="1">
                <a:solidFill>
                  <a:schemeClr val="tx2"/>
                </a:solidFill>
              </a:rPr>
              <a:t>Jgd</a:t>
            </a:r>
            <a:r>
              <a:rPr lang="de-AT" dirty="0">
                <a:solidFill>
                  <a:schemeClr val="tx2"/>
                </a:solidFill>
              </a:rPr>
              <a:t> KTRV-Cup  190 P.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16. </a:t>
            </a:r>
            <a:r>
              <a:rPr lang="de-AT" dirty="0" err="1">
                <a:solidFill>
                  <a:schemeClr val="tx2"/>
                </a:solidFill>
              </a:rPr>
              <a:t>Jgd</a:t>
            </a:r>
            <a:r>
              <a:rPr lang="de-AT" dirty="0">
                <a:solidFill>
                  <a:schemeClr val="tx2"/>
                </a:solidFill>
              </a:rPr>
              <a:t>: ÖTRV-Cup  88 P.</a:t>
            </a:r>
          </a:p>
        </p:txBody>
      </p:sp>
      <p:graphicFrame>
        <p:nvGraphicFramePr>
          <p:cNvPr id="21" name="Objek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2542087"/>
              </p:ext>
            </p:extLst>
          </p:nvPr>
        </p:nvGraphicFramePr>
        <p:xfrm>
          <a:off x="9051636" y="5622575"/>
          <a:ext cx="1620168" cy="1145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6415686" imgH="4533492" progId="AcroExch.Document.DC">
                  <p:embed/>
                </p:oleObj>
              </mc:Choice>
              <mc:Fallback>
                <p:oleObj name="Acrobat Document" r:id="rId7" imgW="6415686" imgH="4533492" progId="AcroExch.Document.DC">
                  <p:embed/>
                  <p:pic>
                    <p:nvPicPr>
                      <p:cNvPr id="21" name="Objekt 2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51636" y="5622575"/>
                        <a:ext cx="1620168" cy="1145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Grafik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84" y="5920509"/>
            <a:ext cx="1176735" cy="55992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867" y="431821"/>
            <a:ext cx="1725787" cy="164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55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9B4A7D0-7E0C-144F-AF56-6608FAB25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81" y="5854535"/>
            <a:ext cx="923167" cy="82059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834D0A6-1E71-CC4A-8ACC-9F2814D75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929" y="5701996"/>
            <a:ext cx="923167" cy="106564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C08CA9C-8413-D548-A3C7-0F6D08E49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856" y="6094628"/>
            <a:ext cx="3400481" cy="40359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6619F0-0431-0249-9D91-BEB68A4F1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998" y="6082579"/>
            <a:ext cx="2031071" cy="41564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CE2B8B8-6695-A94A-AC55-B9ACCA8A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180" y="0"/>
            <a:ext cx="1970088" cy="197008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35711" y="1733549"/>
            <a:ext cx="325313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>
                <a:solidFill>
                  <a:srgbClr val="FF0000"/>
                </a:solidFill>
              </a:rPr>
              <a:t>Evi JANDROSITZ</a:t>
            </a:r>
          </a:p>
          <a:p>
            <a:pPr algn="ctr"/>
            <a:r>
              <a:rPr lang="de-AT" sz="2000" dirty="0">
                <a:solidFill>
                  <a:schemeClr val="tx2"/>
                </a:solidFill>
              </a:rPr>
              <a:t>ÖM-Gold Team Olymp. </a:t>
            </a:r>
            <a:r>
              <a:rPr lang="de-AT" sz="2000" dirty="0" err="1">
                <a:solidFill>
                  <a:schemeClr val="tx2"/>
                </a:solidFill>
              </a:rPr>
              <a:t>Dist</a:t>
            </a:r>
            <a:r>
              <a:rPr lang="de-AT" sz="2000" dirty="0">
                <a:solidFill>
                  <a:schemeClr val="tx2"/>
                </a:solidFill>
              </a:rPr>
              <a:t>.</a:t>
            </a:r>
            <a:br>
              <a:rPr lang="de-AT" sz="2000" dirty="0">
                <a:solidFill>
                  <a:schemeClr val="tx2"/>
                </a:solidFill>
              </a:rPr>
            </a:br>
            <a:r>
              <a:rPr lang="de-AT" sz="2000" dirty="0">
                <a:solidFill>
                  <a:schemeClr val="tx2"/>
                </a:solidFill>
              </a:rPr>
              <a:t>ÖM-Silber W-35 Olymp. </a:t>
            </a:r>
            <a:r>
              <a:rPr lang="de-AT" sz="2000" dirty="0" err="1">
                <a:solidFill>
                  <a:schemeClr val="tx2"/>
                </a:solidFill>
              </a:rPr>
              <a:t>Dist</a:t>
            </a:r>
            <a:r>
              <a:rPr lang="de-AT" sz="2000" dirty="0">
                <a:solidFill>
                  <a:schemeClr val="tx2"/>
                </a:solidFill>
              </a:rPr>
              <a:t>. </a:t>
            </a:r>
          </a:p>
          <a:p>
            <a:pPr algn="ctr"/>
            <a:r>
              <a:rPr lang="de-AT" sz="2000" dirty="0">
                <a:solidFill>
                  <a:schemeClr val="tx2"/>
                </a:solidFill>
              </a:rPr>
              <a:t>1. W-35 KTRV-Cup: 350 P.</a:t>
            </a:r>
            <a:br>
              <a:rPr lang="de-AT" sz="2000" dirty="0">
                <a:solidFill>
                  <a:schemeClr val="tx2"/>
                </a:solidFill>
              </a:rPr>
            </a:br>
            <a:r>
              <a:rPr lang="de-AT" sz="2000" dirty="0">
                <a:solidFill>
                  <a:schemeClr val="tx2"/>
                </a:solidFill>
              </a:rPr>
              <a:t>5. ÖTRV-Cup: 202 P.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8188765" y="3892435"/>
            <a:ext cx="28481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>
                <a:solidFill>
                  <a:srgbClr val="FF0000"/>
                </a:solidFill>
              </a:rPr>
              <a:t>Ines JÖLLY</a:t>
            </a:r>
          </a:p>
          <a:p>
            <a:pPr algn="ctr"/>
            <a:r>
              <a:rPr lang="de-AT" sz="2000" dirty="0">
                <a:solidFill>
                  <a:schemeClr val="tx2"/>
                </a:solidFill>
              </a:rPr>
              <a:t>IRONMAN Hawaii – 10:35</a:t>
            </a:r>
          </a:p>
          <a:p>
            <a:pPr algn="ctr"/>
            <a:r>
              <a:rPr lang="de-AT" sz="2000" dirty="0">
                <a:solidFill>
                  <a:schemeClr val="tx2"/>
                </a:solidFill>
              </a:rPr>
              <a:t>Gold KM Mitteldistanz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949525" y="1950977"/>
            <a:ext cx="38427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>
                <a:solidFill>
                  <a:srgbClr val="FF0000"/>
                </a:solidFill>
              </a:rPr>
              <a:t>Kerstin SKOF – KNESCHAR</a:t>
            </a:r>
          </a:p>
          <a:p>
            <a:pPr algn="ctr"/>
            <a:r>
              <a:rPr lang="de-AT" sz="2000" dirty="0">
                <a:solidFill>
                  <a:schemeClr val="tx2"/>
                </a:solidFill>
              </a:rPr>
              <a:t>ÖM-Bronze W-35 </a:t>
            </a:r>
            <a:r>
              <a:rPr lang="de-AT" sz="2000" dirty="0" err="1">
                <a:solidFill>
                  <a:schemeClr val="tx2"/>
                </a:solidFill>
              </a:rPr>
              <a:t>Tria</a:t>
            </a:r>
            <a:r>
              <a:rPr lang="de-AT" sz="2000" dirty="0">
                <a:solidFill>
                  <a:schemeClr val="tx2"/>
                </a:solidFill>
              </a:rPr>
              <a:t>-Mittel</a:t>
            </a:r>
            <a:br>
              <a:rPr lang="de-AT" sz="2000" dirty="0">
                <a:solidFill>
                  <a:schemeClr val="tx2"/>
                </a:solidFill>
              </a:rPr>
            </a:br>
            <a:r>
              <a:rPr lang="de-AT" sz="2000" dirty="0">
                <a:solidFill>
                  <a:schemeClr val="tx2"/>
                </a:solidFill>
              </a:rPr>
              <a:t>ÖM-Bronze W-35 </a:t>
            </a:r>
            <a:r>
              <a:rPr lang="de-AT" sz="2000" dirty="0" err="1">
                <a:solidFill>
                  <a:schemeClr val="tx2"/>
                </a:solidFill>
              </a:rPr>
              <a:t>Tria</a:t>
            </a:r>
            <a:r>
              <a:rPr lang="de-AT" sz="2000" dirty="0">
                <a:solidFill>
                  <a:schemeClr val="tx2"/>
                </a:solidFill>
              </a:rPr>
              <a:t>-Olymp. D.</a:t>
            </a:r>
            <a:br>
              <a:rPr lang="de-AT" sz="2000" dirty="0">
                <a:solidFill>
                  <a:schemeClr val="tx2"/>
                </a:solidFill>
              </a:rPr>
            </a:br>
            <a:r>
              <a:rPr lang="de-AT" sz="2000" dirty="0">
                <a:solidFill>
                  <a:schemeClr val="tx2"/>
                </a:solidFill>
              </a:rPr>
              <a:t>2. W-35 KTRV-Cup: 320 P.</a:t>
            </a:r>
          </a:p>
          <a:p>
            <a:pPr algn="ctr"/>
            <a:r>
              <a:rPr lang="de-AT" sz="2000" dirty="0">
                <a:solidFill>
                  <a:schemeClr val="tx2"/>
                </a:solidFill>
              </a:rPr>
              <a:t>6. ÖTRV-Cup: 187 P.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952920" y="2407147"/>
            <a:ext cx="30183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>
                <a:solidFill>
                  <a:srgbClr val="FF0000"/>
                </a:solidFill>
              </a:rPr>
              <a:t>Julia SEGER - OMANN</a:t>
            </a:r>
          </a:p>
          <a:p>
            <a:pPr algn="ctr"/>
            <a:r>
              <a:rPr lang="de-AT" sz="2000" dirty="0">
                <a:solidFill>
                  <a:schemeClr val="tx2"/>
                </a:solidFill>
              </a:rPr>
              <a:t>ÖM-Silber W-35 Cross-</a:t>
            </a:r>
            <a:r>
              <a:rPr lang="de-AT" sz="2000" dirty="0" err="1">
                <a:solidFill>
                  <a:schemeClr val="tx2"/>
                </a:solidFill>
              </a:rPr>
              <a:t>Tria</a:t>
            </a:r>
            <a:r>
              <a:rPr lang="de-AT" sz="2000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AT" sz="2000" dirty="0">
                <a:solidFill>
                  <a:schemeClr val="tx2"/>
                </a:solidFill>
              </a:rPr>
              <a:t>4. ÖTRV-Cup: 242 P.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763364" y="3892435"/>
            <a:ext cx="2664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 err="1">
                <a:solidFill>
                  <a:srgbClr val="FF0000"/>
                </a:solidFill>
              </a:rPr>
              <a:t>Lemi</a:t>
            </a:r>
            <a:r>
              <a:rPr lang="de-AT" sz="2400" b="1" dirty="0">
                <a:solidFill>
                  <a:srgbClr val="FF0000"/>
                </a:solidFill>
              </a:rPr>
              <a:t> WUTZ</a:t>
            </a:r>
          </a:p>
          <a:p>
            <a:pPr algn="ctr"/>
            <a:r>
              <a:rPr lang="de-AT" sz="2000" dirty="0">
                <a:solidFill>
                  <a:schemeClr val="tx2"/>
                </a:solidFill>
              </a:rPr>
              <a:t>ÖM-Silber W-24 Aqua</a:t>
            </a:r>
          </a:p>
          <a:p>
            <a:pPr algn="ctr"/>
            <a:r>
              <a:rPr lang="de-AT" sz="2000" dirty="0">
                <a:solidFill>
                  <a:schemeClr val="tx2"/>
                </a:solidFill>
              </a:rPr>
              <a:t>3. ÖTRV-Cup: 296 P.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3284875" y="566991"/>
            <a:ext cx="4538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>
                <a:solidFill>
                  <a:srgbClr val="00B0F0"/>
                </a:solidFill>
              </a:rPr>
              <a:t>Unsere HSV-Damen: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4325920" y="4200212"/>
            <a:ext cx="2879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>
                <a:solidFill>
                  <a:srgbClr val="FF0000"/>
                </a:solidFill>
              </a:rPr>
              <a:t>Anna MOITZI</a:t>
            </a:r>
          </a:p>
          <a:p>
            <a:pPr algn="ctr"/>
            <a:r>
              <a:rPr lang="de-AT" sz="2000" dirty="0">
                <a:solidFill>
                  <a:schemeClr val="tx2"/>
                </a:solidFill>
              </a:rPr>
              <a:t>3. W-24 KTRV-Cup: 240 P. </a:t>
            </a:r>
          </a:p>
        </p:txBody>
      </p:sp>
      <p:graphicFrame>
        <p:nvGraphicFramePr>
          <p:cNvPr id="22" name="Objek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0742"/>
              </p:ext>
            </p:extLst>
          </p:nvPr>
        </p:nvGraphicFramePr>
        <p:xfrm>
          <a:off x="9039069" y="5613693"/>
          <a:ext cx="1632735" cy="1153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6415686" imgH="4533492" progId="AcroExch.Document.DC">
                  <p:embed/>
                </p:oleObj>
              </mc:Choice>
              <mc:Fallback>
                <p:oleObj name="Acrobat Document" r:id="rId7" imgW="6415686" imgH="4533492" progId="AcroExch.Document.DC">
                  <p:embed/>
                  <p:pic>
                    <p:nvPicPr>
                      <p:cNvPr id="22" name="Objekt 2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39069" y="5613693"/>
                        <a:ext cx="1632735" cy="11539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Grafik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84" y="5854535"/>
            <a:ext cx="1315386" cy="62590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867" y="431821"/>
            <a:ext cx="1725787" cy="164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91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9B4A7D0-7E0C-144F-AF56-6608FAB25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81" y="5854535"/>
            <a:ext cx="923167" cy="82059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834D0A6-1E71-CC4A-8ACC-9F2814D75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929" y="5701996"/>
            <a:ext cx="923167" cy="106564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C08CA9C-8413-D548-A3C7-0F6D08E49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982" y="6116489"/>
            <a:ext cx="3400481" cy="40359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6619F0-0431-0249-9D91-BEB68A4F1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1172" y="6082580"/>
            <a:ext cx="2137897" cy="4375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CE2B8B8-6695-A94A-AC55-B9ACCA8A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180" y="0"/>
            <a:ext cx="1970088" cy="197008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128321" y="1836020"/>
            <a:ext cx="22546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1600" b="1" dirty="0">
                <a:solidFill>
                  <a:srgbClr val="00B0F0"/>
                </a:solidFill>
              </a:rPr>
              <a:t>Hubert KERSCHBAUMER</a:t>
            </a:r>
          </a:p>
          <a:p>
            <a:pPr algn="ctr"/>
            <a:r>
              <a:rPr lang="de-AT" sz="1600" dirty="0">
                <a:solidFill>
                  <a:schemeClr val="tx2"/>
                </a:solidFill>
              </a:rPr>
              <a:t>ÖM-Gold Aquathlon </a:t>
            </a:r>
            <a:br>
              <a:rPr lang="de-AT" sz="1600" dirty="0">
                <a:solidFill>
                  <a:schemeClr val="tx2"/>
                </a:solidFill>
              </a:rPr>
            </a:br>
            <a:r>
              <a:rPr lang="de-AT" sz="1600" dirty="0">
                <a:solidFill>
                  <a:schemeClr val="tx2"/>
                </a:solidFill>
              </a:rPr>
              <a:t>1. ÖTRV-Cup 351 P.</a:t>
            </a:r>
          </a:p>
          <a:p>
            <a:pPr algn="ctr"/>
            <a:r>
              <a:rPr lang="de-AT" sz="1600" dirty="0">
                <a:solidFill>
                  <a:schemeClr val="tx2"/>
                </a:solidFill>
              </a:rPr>
              <a:t>3. M-55 KTRV-Cup 300 P.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946279" y="1548943"/>
            <a:ext cx="22236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>
                <a:solidFill>
                  <a:srgbClr val="00B0F0"/>
                </a:solidFill>
              </a:rPr>
              <a:t>Arthur WINTER</a:t>
            </a:r>
          </a:p>
          <a:p>
            <a:pPr algn="ctr"/>
            <a:r>
              <a:rPr lang="de-AT" sz="1600" dirty="0">
                <a:solidFill>
                  <a:schemeClr val="tx2"/>
                </a:solidFill>
              </a:rPr>
              <a:t>WM-Gold </a:t>
            </a:r>
            <a:r>
              <a:rPr lang="de-AT" sz="1600" dirty="0" err="1">
                <a:solidFill>
                  <a:schemeClr val="tx2"/>
                </a:solidFill>
              </a:rPr>
              <a:t>Aquabike</a:t>
            </a:r>
            <a:br>
              <a:rPr lang="de-AT" sz="1600" dirty="0">
                <a:solidFill>
                  <a:schemeClr val="tx2"/>
                </a:solidFill>
              </a:rPr>
            </a:br>
            <a:r>
              <a:rPr lang="de-AT" sz="1600" dirty="0">
                <a:solidFill>
                  <a:schemeClr val="tx2"/>
                </a:solidFill>
              </a:rPr>
              <a:t>WM-Bronze Cross-</a:t>
            </a:r>
            <a:r>
              <a:rPr lang="de-AT" sz="1600" dirty="0" err="1">
                <a:solidFill>
                  <a:schemeClr val="tx2"/>
                </a:solidFill>
              </a:rPr>
              <a:t>Tria</a:t>
            </a:r>
            <a:br>
              <a:rPr lang="de-AT" sz="1600" dirty="0">
                <a:solidFill>
                  <a:schemeClr val="tx2"/>
                </a:solidFill>
              </a:rPr>
            </a:br>
            <a:r>
              <a:rPr lang="de-AT" sz="1600" dirty="0">
                <a:solidFill>
                  <a:schemeClr val="tx2"/>
                </a:solidFill>
              </a:rPr>
              <a:t>ÖM-Gold Cross-</a:t>
            </a:r>
            <a:r>
              <a:rPr lang="de-AT" sz="1600" dirty="0" err="1">
                <a:solidFill>
                  <a:schemeClr val="tx2"/>
                </a:solidFill>
              </a:rPr>
              <a:t>Tria</a:t>
            </a:r>
            <a:br>
              <a:rPr lang="de-AT" sz="1600" dirty="0">
                <a:solidFill>
                  <a:schemeClr val="tx2"/>
                </a:solidFill>
              </a:rPr>
            </a:br>
            <a:r>
              <a:rPr lang="de-AT" sz="1600" dirty="0">
                <a:solidFill>
                  <a:schemeClr val="tx2"/>
                </a:solidFill>
              </a:rPr>
              <a:t>ÖM-Silber Team Cross</a:t>
            </a:r>
          </a:p>
          <a:p>
            <a:pPr algn="ctr"/>
            <a:r>
              <a:rPr lang="de-AT" sz="1600" dirty="0">
                <a:solidFill>
                  <a:schemeClr val="tx2"/>
                </a:solidFill>
              </a:rPr>
              <a:t>3. ÖTRV-Cup 186 P.  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232933" y="1838117"/>
            <a:ext cx="22347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1600" b="1" dirty="0">
                <a:solidFill>
                  <a:srgbClr val="00B0F0"/>
                </a:solidFill>
              </a:rPr>
              <a:t>Ewald OBERLUGGAUER</a:t>
            </a:r>
          </a:p>
          <a:p>
            <a:pPr algn="ctr"/>
            <a:r>
              <a:rPr lang="de-AT" sz="1600" dirty="0">
                <a:solidFill>
                  <a:schemeClr val="tx2"/>
                </a:solidFill>
              </a:rPr>
              <a:t>ÖM-Silber Cross-</a:t>
            </a:r>
            <a:r>
              <a:rPr lang="de-AT" sz="1600" dirty="0" err="1">
                <a:solidFill>
                  <a:schemeClr val="tx2"/>
                </a:solidFill>
              </a:rPr>
              <a:t>Tria</a:t>
            </a:r>
            <a:r>
              <a:rPr lang="de-AT" sz="1600" dirty="0">
                <a:solidFill>
                  <a:schemeClr val="tx2"/>
                </a:solidFill>
              </a:rPr>
              <a:t> </a:t>
            </a:r>
            <a:br>
              <a:rPr lang="de-AT" sz="1600" dirty="0">
                <a:solidFill>
                  <a:schemeClr val="tx2"/>
                </a:solidFill>
              </a:rPr>
            </a:br>
            <a:r>
              <a:rPr lang="de-AT" sz="1600" dirty="0">
                <a:solidFill>
                  <a:schemeClr val="tx2"/>
                </a:solidFill>
              </a:rPr>
              <a:t>2. ÖTRV-Cup 297 P.</a:t>
            </a:r>
          </a:p>
          <a:p>
            <a:pPr algn="ctr"/>
            <a:r>
              <a:rPr lang="de-AT" sz="1600" dirty="0">
                <a:solidFill>
                  <a:schemeClr val="tx2"/>
                </a:solidFill>
              </a:rPr>
              <a:t>2. M-55 KTRV-Cup 350 P.</a:t>
            </a:r>
            <a:br>
              <a:rPr lang="de-AT" sz="1600" dirty="0">
                <a:solidFill>
                  <a:schemeClr val="tx2"/>
                </a:solidFill>
              </a:rPr>
            </a:br>
            <a:r>
              <a:rPr lang="de-AT" sz="1600" dirty="0">
                <a:solidFill>
                  <a:schemeClr val="tx2"/>
                </a:solidFill>
              </a:rPr>
              <a:t>3. M-55 AATC:  130 P.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49943" y="3181584"/>
            <a:ext cx="1835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>
                <a:solidFill>
                  <a:srgbClr val="00B0F0"/>
                </a:solidFill>
              </a:rPr>
              <a:t>Curt MAIER</a:t>
            </a:r>
          </a:p>
          <a:p>
            <a:pPr algn="ctr"/>
            <a:r>
              <a:rPr lang="de-AT" sz="1600" dirty="0">
                <a:solidFill>
                  <a:schemeClr val="tx2"/>
                </a:solidFill>
              </a:rPr>
              <a:t>WM-Gold WITRI</a:t>
            </a:r>
            <a:br>
              <a:rPr lang="de-AT" sz="1600" dirty="0">
                <a:solidFill>
                  <a:schemeClr val="tx2"/>
                </a:solidFill>
              </a:rPr>
            </a:br>
            <a:r>
              <a:rPr lang="de-AT" sz="1600" dirty="0">
                <a:solidFill>
                  <a:schemeClr val="tx2"/>
                </a:solidFill>
              </a:rPr>
              <a:t>Gold ÖM Duathlon</a:t>
            </a:r>
            <a:br>
              <a:rPr lang="de-AT" sz="1600" dirty="0">
                <a:solidFill>
                  <a:schemeClr val="tx2"/>
                </a:solidFill>
              </a:rPr>
            </a:br>
            <a:r>
              <a:rPr lang="de-AT" sz="1600" dirty="0">
                <a:solidFill>
                  <a:schemeClr val="tx2"/>
                </a:solidFill>
              </a:rPr>
              <a:t>7. ÖTRV-Cup 100 P.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595083" y="3181584"/>
            <a:ext cx="2327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>
                <a:solidFill>
                  <a:srgbClr val="00B0F0"/>
                </a:solidFill>
              </a:rPr>
              <a:t>Christian SKOF</a:t>
            </a:r>
          </a:p>
          <a:p>
            <a:pPr algn="ctr"/>
            <a:r>
              <a:rPr lang="de-AT" sz="1600" dirty="0">
                <a:solidFill>
                  <a:schemeClr val="tx2"/>
                </a:solidFill>
              </a:rPr>
              <a:t>1. M-40 KTRV-Cup 480 P.</a:t>
            </a:r>
            <a:br>
              <a:rPr lang="de-AT" sz="1600" dirty="0">
                <a:solidFill>
                  <a:schemeClr val="tx2"/>
                </a:solidFill>
              </a:rPr>
            </a:br>
            <a:r>
              <a:rPr lang="de-AT" sz="1600" dirty="0">
                <a:solidFill>
                  <a:schemeClr val="tx2"/>
                </a:solidFill>
              </a:rPr>
              <a:t>1. M-40 AATC: 120 P.</a:t>
            </a:r>
            <a:br>
              <a:rPr lang="de-AT" sz="1600" dirty="0">
                <a:solidFill>
                  <a:schemeClr val="tx2"/>
                </a:solidFill>
              </a:rPr>
            </a:br>
            <a:r>
              <a:rPr lang="de-AT" sz="1600" dirty="0">
                <a:solidFill>
                  <a:schemeClr val="tx2"/>
                </a:solidFill>
              </a:rPr>
              <a:t>6. ÖTRV-Cup 106 P.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038083" y="3272943"/>
            <a:ext cx="22347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1600" b="1" dirty="0">
                <a:solidFill>
                  <a:srgbClr val="00B0F0"/>
                </a:solidFill>
              </a:rPr>
              <a:t>Rudi EXNER</a:t>
            </a:r>
          </a:p>
          <a:p>
            <a:pPr algn="ctr"/>
            <a:r>
              <a:rPr lang="de-AT" sz="1600" dirty="0">
                <a:solidFill>
                  <a:schemeClr val="tx2"/>
                </a:solidFill>
              </a:rPr>
              <a:t>1. M-60 KTRV-Cup 430 P.</a:t>
            </a:r>
            <a:br>
              <a:rPr lang="de-AT" sz="1600" dirty="0">
                <a:solidFill>
                  <a:schemeClr val="tx2"/>
                </a:solidFill>
              </a:rPr>
            </a:br>
            <a:r>
              <a:rPr lang="de-AT" sz="1600" dirty="0">
                <a:solidFill>
                  <a:schemeClr val="tx2"/>
                </a:solidFill>
              </a:rPr>
              <a:t>1. M-60 AATC: 460 P.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9208934" y="2110126"/>
            <a:ext cx="2096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1600" b="1" dirty="0">
                <a:solidFill>
                  <a:srgbClr val="00B0F0"/>
                </a:solidFill>
              </a:rPr>
              <a:t>Martin UMGEHER </a:t>
            </a:r>
          </a:p>
          <a:p>
            <a:pPr algn="ctr"/>
            <a:r>
              <a:rPr lang="de-AT" sz="1600" dirty="0">
                <a:solidFill>
                  <a:schemeClr val="tx2"/>
                </a:solidFill>
              </a:rPr>
              <a:t>ÖM-Bronze Aquathlon </a:t>
            </a:r>
          </a:p>
          <a:p>
            <a:pPr algn="ctr"/>
            <a:r>
              <a:rPr lang="de-AT" sz="1600" dirty="0">
                <a:solidFill>
                  <a:schemeClr val="tx2"/>
                </a:solidFill>
              </a:rPr>
              <a:t>5. ÖTRV-Cup 129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284875" y="566991"/>
            <a:ext cx="5114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>
                <a:solidFill>
                  <a:srgbClr val="00B0F0"/>
                </a:solidFill>
              </a:rPr>
              <a:t>Unsere HSV-Masters: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7901642" y="3255437"/>
            <a:ext cx="2274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1600" b="1" dirty="0">
                <a:solidFill>
                  <a:srgbClr val="00B0F0"/>
                </a:solidFill>
              </a:rPr>
              <a:t>Harald MATZKA</a:t>
            </a:r>
          </a:p>
          <a:p>
            <a:pPr algn="ctr"/>
            <a:r>
              <a:rPr lang="de-AT" sz="1600" dirty="0">
                <a:solidFill>
                  <a:schemeClr val="tx2"/>
                </a:solidFill>
              </a:rPr>
              <a:t>1. M-50 KTRV–Cup 440 P.</a:t>
            </a:r>
            <a:br>
              <a:rPr lang="de-AT" sz="1600" dirty="0">
                <a:solidFill>
                  <a:schemeClr val="tx2"/>
                </a:solidFill>
              </a:rPr>
            </a:br>
            <a:r>
              <a:rPr lang="de-AT" sz="1600" dirty="0">
                <a:solidFill>
                  <a:schemeClr val="tx2"/>
                </a:solidFill>
              </a:rPr>
              <a:t>4. M-50 AATC: 177 P.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6001702" y="4251528"/>
            <a:ext cx="22347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1600" b="1" dirty="0">
                <a:solidFill>
                  <a:srgbClr val="00B0F0"/>
                </a:solidFill>
              </a:rPr>
              <a:t>Andreas SNEDITZ</a:t>
            </a:r>
            <a:br>
              <a:rPr lang="de-AT" sz="1600" b="1" dirty="0">
                <a:solidFill>
                  <a:schemeClr val="tx2"/>
                </a:solidFill>
              </a:rPr>
            </a:br>
            <a:r>
              <a:rPr lang="de-AT" sz="1600" dirty="0">
                <a:solidFill>
                  <a:schemeClr val="tx2"/>
                </a:solidFill>
              </a:rPr>
              <a:t>1. M-35 KTRV-Cup 330 P.</a:t>
            </a:r>
          </a:p>
          <a:p>
            <a:pPr algn="ctr"/>
            <a:r>
              <a:rPr lang="de-AT" sz="1600" dirty="0">
                <a:solidFill>
                  <a:schemeClr val="tx2"/>
                </a:solidFill>
              </a:rPr>
              <a:t>KM-Laufmedaillen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1357448" y="4437768"/>
            <a:ext cx="2300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>
                <a:solidFill>
                  <a:srgbClr val="00B0F0"/>
                </a:solidFill>
              </a:rPr>
              <a:t>Teodor PICHLER</a:t>
            </a:r>
          </a:p>
          <a:p>
            <a:pPr algn="ctr"/>
            <a:r>
              <a:rPr lang="de-AT" sz="1600" dirty="0">
                <a:solidFill>
                  <a:schemeClr val="tx2"/>
                </a:solidFill>
              </a:rPr>
              <a:t>1. M-70 KTRV-Cup 300 P.</a:t>
            </a:r>
            <a:br>
              <a:rPr lang="de-AT" sz="1600" dirty="0">
                <a:solidFill>
                  <a:schemeClr val="tx2"/>
                </a:solidFill>
              </a:rPr>
            </a:br>
            <a:r>
              <a:rPr lang="de-AT" sz="1600" dirty="0">
                <a:solidFill>
                  <a:schemeClr val="tx2"/>
                </a:solidFill>
              </a:rPr>
              <a:t>1. M-70 AATC:   360 P. 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015353" y="4324333"/>
            <a:ext cx="17891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1600" b="1" dirty="0">
                <a:solidFill>
                  <a:srgbClr val="00B0F0"/>
                </a:solidFill>
              </a:rPr>
              <a:t>Guido LENZ</a:t>
            </a:r>
          </a:p>
          <a:p>
            <a:pPr algn="ctr"/>
            <a:r>
              <a:rPr lang="de-AT" sz="1600" dirty="0">
                <a:solidFill>
                  <a:schemeClr val="tx2"/>
                </a:solidFill>
              </a:rPr>
              <a:t>8. ÖTRV 50 P.</a:t>
            </a:r>
            <a:br>
              <a:rPr lang="de-AT" sz="1600" dirty="0">
                <a:solidFill>
                  <a:schemeClr val="tx2"/>
                </a:solidFill>
              </a:rPr>
            </a:br>
            <a:r>
              <a:rPr lang="de-AT" sz="1600" dirty="0">
                <a:solidFill>
                  <a:schemeClr val="tx2"/>
                </a:solidFill>
              </a:rPr>
              <a:t>5. KTRV-Cup 240 P. 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7901642" y="5348812"/>
            <a:ext cx="1573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1600" b="1" dirty="0">
                <a:solidFill>
                  <a:srgbClr val="00B0F0"/>
                </a:solidFill>
              </a:rPr>
              <a:t>Thomas TAJSICH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2169183" y="5384704"/>
            <a:ext cx="2427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1600" b="1" dirty="0">
                <a:solidFill>
                  <a:srgbClr val="00B0F0"/>
                </a:solidFill>
              </a:rPr>
              <a:t>Christian PICHLER – KLARY</a:t>
            </a:r>
            <a:endParaRPr lang="de-AT" sz="1600" dirty="0">
              <a:solidFill>
                <a:schemeClr val="tx2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5038083" y="5379847"/>
            <a:ext cx="1650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1600" b="1" dirty="0">
                <a:solidFill>
                  <a:srgbClr val="00B0F0"/>
                </a:solidFill>
              </a:rPr>
              <a:t>Giuseppe SARDEI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9039069" y="4447443"/>
            <a:ext cx="1765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1600" b="1" dirty="0">
                <a:solidFill>
                  <a:srgbClr val="00B0F0"/>
                </a:solidFill>
              </a:rPr>
              <a:t>Zsolt RÖSSLER</a:t>
            </a:r>
          </a:p>
          <a:p>
            <a:pPr algn="ctr"/>
            <a:r>
              <a:rPr lang="de-AT" sz="1600" dirty="0">
                <a:solidFill>
                  <a:schemeClr val="tx2"/>
                </a:solidFill>
              </a:rPr>
              <a:t>4. ÖTRV-Cup 160 P.</a:t>
            </a:r>
          </a:p>
        </p:txBody>
      </p:sp>
      <p:graphicFrame>
        <p:nvGraphicFramePr>
          <p:cNvPr id="32" name="Objek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558030"/>
              </p:ext>
            </p:extLst>
          </p:nvPr>
        </p:nvGraphicFramePr>
        <p:xfrm>
          <a:off x="9097847" y="5739019"/>
          <a:ext cx="1573957" cy="1112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6415686" imgH="4533492" progId="AcroExch.Document.DC">
                  <p:embed/>
                </p:oleObj>
              </mc:Choice>
              <mc:Fallback>
                <p:oleObj name="Acrobat Document" r:id="rId7" imgW="6415686" imgH="4533492" progId="AcroExch.Document.DC">
                  <p:embed/>
                  <p:pic>
                    <p:nvPicPr>
                      <p:cNvPr id="32" name="Objekt 3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97847" y="5739019"/>
                        <a:ext cx="1573957" cy="11124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Grafik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84" y="6025897"/>
            <a:ext cx="1228958" cy="584775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867" y="431821"/>
            <a:ext cx="1725787" cy="164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54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9B4A7D0-7E0C-144F-AF56-6608FAB25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81" y="5854535"/>
            <a:ext cx="923167" cy="82059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834D0A6-1E71-CC4A-8ACC-9F2814D75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929" y="5701996"/>
            <a:ext cx="923167" cy="106564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C08CA9C-8413-D548-A3C7-0F6D08E49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103" y="6076842"/>
            <a:ext cx="2662043" cy="31595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6619F0-0431-0249-9D91-BEB68A4F1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187" y="6082580"/>
            <a:ext cx="1515882" cy="31021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CE2B8B8-6695-A94A-AC55-B9ACCA8A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180" y="0"/>
            <a:ext cx="1970088" cy="197008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495642" y="566991"/>
            <a:ext cx="4724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>
                <a:solidFill>
                  <a:srgbClr val="00B0F0"/>
                </a:solidFill>
              </a:rPr>
              <a:t>Unsere HSV-Schüler: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40413" y="1804394"/>
            <a:ext cx="226664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000" b="1" dirty="0">
                <a:solidFill>
                  <a:srgbClr val="FF0000"/>
                </a:solidFill>
              </a:rPr>
              <a:t>Kathrin RITTER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ÖM-Silber Cross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ÖM-Bronze </a:t>
            </a:r>
            <a:r>
              <a:rPr lang="de-AT" dirty="0" err="1">
                <a:solidFill>
                  <a:schemeClr val="tx2"/>
                </a:solidFill>
              </a:rPr>
              <a:t>Tria</a:t>
            </a:r>
            <a:endParaRPr lang="de-AT" dirty="0">
              <a:solidFill>
                <a:schemeClr val="tx2"/>
              </a:solidFill>
            </a:endParaRPr>
          </a:p>
          <a:p>
            <a:pPr algn="ctr"/>
            <a:r>
              <a:rPr lang="de-AT" dirty="0">
                <a:solidFill>
                  <a:schemeClr val="tx2"/>
                </a:solidFill>
              </a:rPr>
              <a:t>1. A: KTRV-Cup  500 P.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1. A: AATC   480 P.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4. A: ÖTRV-Cup  251 P.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890238" y="1749944"/>
            <a:ext cx="244894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000" b="1" dirty="0">
                <a:solidFill>
                  <a:srgbClr val="0070C0"/>
                </a:solidFill>
              </a:rPr>
              <a:t>Maxi MOSSHAMMER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ÖM-Silber Cross-</a:t>
            </a:r>
            <a:r>
              <a:rPr lang="de-AT" dirty="0" err="1">
                <a:solidFill>
                  <a:schemeClr val="tx2"/>
                </a:solidFill>
              </a:rPr>
              <a:t>Tria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1. A: AATC   350 P.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2. A: KTRV-Cup  460 P.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9. A: ÖTRV-Cup  168 P.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530095" y="1806097"/>
            <a:ext cx="225863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000" b="1" dirty="0">
                <a:solidFill>
                  <a:srgbClr val="0070C0"/>
                </a:solidFill>
              </a:rPr>
              <a:t>Moritz GRÜN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1. B: KTRV-Cup  460 P.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2. B: AATC  260 P.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4. B: ÖTRV-Cup  224 P.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8163853" y="1724980"/>
            <a:ext cx="225702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000" b="1" dirty="0">
                <a:solidFill>
                  <a:srgbClr val="0070C0"/>
                </a:solidFill>
              </a:rPr>
              <a:t>Moritz LEGAT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3. C: KTRV-Cup  387 P.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3. C: AATC   220 P. 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6. C: ÖTRV-Cup  199 P.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914040" y="3459748"/>
            <a:ext cx="232114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000" b="1" dirty="0">
                <a:solidFill>
                  <a:srgbClr val="0070C0"/>
                </a:solidFill>
              </a:rPr>
              <a:t>Federico SARDEI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1. C: AATC  240 P.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6. C: KTRV-Cup  279 P.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10. C: ÖTRV-Cup 132 P.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776351" y="3445157"/>
            <a:ext cx="231954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000" b="1" dirty="0">
                <a:solidFill>
                  <a:srgbClr val="0070C0"/>
                </a:solidFill>
              </a:rPr>
              <a:t>Henri ORLITSCH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3. A: AATC  160 P.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4. A: KTRV-Cup 190 P.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 21. A: ÖTRV-Cup  90 P.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133823" y="4690807"/>
            <a:ext cx="22666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000" b="1" dirty="0">
                <a:solidFill>
                  <a:srgbClr val="0070C0"/>
                </a:solidFill>
              </a:rPr>
              <a:t>Luca FLORIAN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4. A: AATC  142 P. 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33. A: ÖTRV-Cup  23 P.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7399499" y="3380534"/>
            <a:ext cx="238366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000" b="1" dirty="0">
                <a:solidFill>
                  <a:srgbClr val="FF0000"/>
                </a:solidFill>
              </a:rPr>
              <a:t>Elena TASCHEK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4. A: KTRV-Cup  285 P.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4. A: AATC  130 P.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15. A: ÖTRV-Cup  100 P.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9170282" y="4704931"/>
            <a:ext cx="22666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000" b="1" dirty="0">
                <a:solidFill>
                  <a:srgbClr val="FF0000"/>
                </a:solidFill>
              </a:rPr>
              <a:t>Lisa TAJSICH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7. A: KTRV-Cup  147 P.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23. A: ÖTRV-Cup  52 P.</a:t>
            </a:r>
          </a:p>
        </p:txBody>
      </p:sp>
      <p:sp>
        <p:nvSpPr>
          <p:cNvPr id="24" name="Rechteck 23"/>
          <p:cNvSpPr/>
          <p:nvPr/>
        </p:nvSpPr>
        <p:spPr>
          <a:xfrm>
            <a:off x="701516" y="4716808"/>
            <a:ext cx="18648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2000" b="1" dirty="0">
                <a:solidFill>
                  <a:srgbClr val="FF0000"/>
                </a:solidFill>
              </a:rPr>
              <a:t>Jasmin KUTEJ</a:t>
            </a:r>
            <a:br>
              <a:rPr lang="de-AT" sz="2000" b="1" dirty="0">
                <a:solidFill>
                  <a:srgbClr val="FF0000"/>
                </a:solidFill>
              </a:rPr>
            </a:br>
            <a:r>
              <a:rPr lang="de-AT" dirty="0">
                <a:solidFill>
                  <a:schemeClr val="tx2"/>
                </a:solidFill>
              </a:rPr>
              <a:t>W-</a:t>
            </a:r>
            <a:r>
              <a:rPr lang="de-AT" dirty="0" err="1">
                <a:solidFill>
                  <a:schemeClr val="tx2"/>
                </a:solidFill>
              </a:rPr>
              <a:t>Sch</a:t>
            </a:r>
            <a:r>
              <a:rPr lang="de-AT" dirty="0">
                <a:solidFill>
                  <a:schemeClr val="tx2"/>
                </a:solidFill>
              </a:rPr>
              <a:t> C </a:t>
            </a:r>
            <a:r>
              <a:rPr lang="de-AT" dirty="0" err="1">
                <a:solidFill>
                  <a:schemeClr val="tx2"/>
                </a:solidFill>
              </a:rPr>
              <a:t>Einsteigerin</a:t>
            </a:r>
            <a:endParaRPr lang="de-AT" dirty="0">
              <a:solidFill>
                <a:schemeClr val="tx2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3252885" y="5000228"/>
            <a:ext cx="23115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000" b="1" dirty="0">
                <a:solidFill>
                  <a:srgbClr val="0070C0"/>
                </a:solidFill>
              </a:rPr>
              <a:t>Finn SATTLER</a:t>
            </a:r>
          </a:p>
          <a:p>
            <a:pPr algn="ctr"/>
            <a:r>
              <a:rPr lang="de-AT" dirty="0">
                <a:solidFill>
                  <a:schemeClr val="tx2"/>
                </a:solidFill>
              </a:rPr>
              <a:t> 33. B: ÖTRV-Cup  19 P.</a:t>
            </a:r>
          </a:p>
        </p:txBody>
      </p:sp>
      <p:graphicFrame>
        <p:nvGraphicFramePr>
          <p:cNvPr id="26" name="Objek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335696"/>
              </p:ext>
            </p:extLst>
          </p:nvPr>
        </p:nvGraphicFramePr>
        <p:xfrm>
          <a:off x="9216394" y="5739019"/>
          <a:ext cx="1455410" cy="1028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6415686" imgH="4533492" progId="AcroExch.Document.DC">
                  <p:embed/>
                </p:oleObj>
              </mc:Choice>
              <mc:Fallback>
                <p:oleObj name="Acrobat Document" r:id="rId7" imgW="6415686" imgH="4533492" progId="AcroExch.Document.DC">
                  <p:embed/>
                  <p:pic>
                    <p:nvPicPr>
                      <p:cNvPr id="26" name="Objekt 2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16394" y="5739019"/>
                        <a:ext cx="1455410" cy="1028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Grafik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84" y="5989199"/>
            <a:ext cx="1032377" cy="491236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560" y="377565"/>
            <a:ext cx="1725787" cy="164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7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9B4A7D0-7E0C-144F-AF56-6608FAB25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81" y="5854535"/>
            <a:ext cx="923167" cy="82059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834D0A6-1E71-CC4A-8ACC-9F2814D75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929" y="5701996"/>
            <a:ext cx="923167" cy="106564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C08CA9C-8413-D548-A3C7-0F6D08E49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103" y="6076842"/>
            <a:ext cx="2662043" cy="31595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6619F0-0431-0249-9D91-BEB68A4F1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187" y="6082580"/>
            <a:ext cx="1515882" cy="31021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CE2B8B8-6695-A94A-AC55-B9ACCA8A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180" y="0"/>
            <a:ext cx="1970088" cy="197008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11336" y="2428652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>
                <a:solidFill>
                  <a:srgbClr val="00B0F0"/>
                </a:solidFill>
              </a:rPr>
              <a:t>Rene GROINIG</a:t>
            </a:r>
          </a:p>
          <a:p>
            <a:pPr algn="ctr"/>
            <a:r>
              <a:rPr lang="de-AT" sz="2000" dirty="0">
                <a:solidFill>
                  <a:schemeClr val="tx2"/>
                </a:solidFill>
              </a:rPr>
              <a:t>Gold KM </a:t>
            </a:r>
            <a:r>
              <a:rPr lang="de-AT" sz="2000" dirty="0" err="1">
                <a:solidFill>
                  <a:schemeClr val="tx2"/>
                </a:solidFill>
              </a:rPr>
              <a:t>Crosslauf</a:t>
            </a:r>
            <a:r>
              <a:rPr lang="de-AT" sz="2000" dirty="0">
                <a:solidFill>
                  <a:schemeClr val="tx2"/>
                </a:solidFill>
              </a:rPr>
              <a:t>-Kurz</a:t>
            </a:r>
            <a:br>
              <a:rPr lang="de-AT" sz="2000" dirty="0">
                <a:solidFill>
                  <a:schemeClr val="tx2"/>
                </a:solidFill>
              </a:rPr>
            </a:br>
            <a:r>
              <a:rPr lang="de-AT" sz="2000" dirty="0">
                <a:solidFill>
                  <a:schemeClr val="tx2"/>
                </a:solidFill>
              </a:rPr>
              <a:t>Silber KM Team </a:t>
            </a:r>
            <a:r>
              <a:rPr lang="de-AT" sz="2000" dirty="0" err="1">
                <a:solidFill>
                  <a:schemeClr val="tx2"/>
                </a:solidFill>
              </a:rPr>
              <a:t>Crosslauf</a:t>
            </a:r>
            <a:endParaRPr lang="de-AT" sz="2000" dirty="0">
              <a:solidFill>
                <a:schemeClr val="tx2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282450" y="2546139"/>
            <a:ext cx="282872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>
                <a:solidFill>
                  <a:srgbClr val="00B0F0"/>
                </a:solidFill>
              </a:rPr>
              <a:t>Michi MORITZ</a:t>
            </a:r>
          </a:p>
          <a:p>
            <a:pPr algn="ctr"/>
            <a:r>
              <a:rPr lang="de-AT" sz="2000" dirty="0">
                <a:solidFill>
                  <a:schemeClr val="tx2"/>
                </a:solidFill>
              </a:rPr>
              <a:t>Gold M-20 KM IRONMAN</a:t>
            </a:r>
          </a:p>
          <a:p>
            <a:pPr algn="ctr"/>
            <a:r>
              <a:rPr lang="de-AT" sz="2000" dirty="0">
                <a:solidFill>
                  <a:schemeClr val="tx2"/>
                </a:solidFill>
              </a:rPr>
              <a:t>Gold M-20 KM Berglauf</a:t>
            </a:r>
          </a:p>
          <a:p>
            <a:pPr algn="ctr"/>
            <a:r>
              <a:rPr lang="de-AT" sz="2000" dirty="0">
                <a:solidFill>
                  <a:schemeClr val="tx2"/>
                </a:solidFill>
              </a:rPr>
              <a:t>Gold M-20 KM </a:t>
            </a:r>
            <a:r>
              <a:rPr lang="de-AT" sz="2000" dirty="0" err="1">
                <a:solidFill>
                  <a:schemeClr val="tx2"/>
                </a:solidFill>
              </a:rPr>
              <a:t>Crosslauf</a:t>
            </a:r>
            <a:br>
              <a:rPr lang="de-AT" sz="2000" dirty="0">
                <a:solidFill>
                  <a:schemeClr val="tx2"/>
                </a:solidFill>
              </a:rPr>
            </a:br>
            <a:r>
              <a:rPr lang="de-AT" sz="2000" dirty="0">
                <a:solidFill>
                  <a:schemeClr val="tx2"/>
                </a:solidFill>
              </a:rPr>
              <a:t>Silber KM-20 Straßenlauf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11336" y="4030545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>
                <a:solidFill>
                  <a:srgbClr val="FF0000"/>
                </a:solidFill>
              </a:rPr>
              <a:t>Gerda BOSCHI</a:t>
            </a:r>
          </a:p>
          <a:p>
            <a:pPr algn="ctr"/>
            <a:r>
              <a:rPr lang="de-AT" sz="2000" dirty="0">
                <a:solidFill>
                  <a:schemeClr val="tx2"/>
                </a:solidFill>
              </a:rPr>
              <a:t>Gold W-70 KM Halbmarathon</a:t>
            </a:r>
            <a:br>
              <a:rPr lang="de-AT" sz="2000" dirty="0">
                <a:solidFill>
                  <a:schemeClr val="tx2"/>
                </a:solidFill>
              </a:rPr>
            </a:br>
            <a:r>
              <a:rPr lang="de-AT" sz="2000" dirty="0" err="1">
                <a:solidFill>
                  <a:schemeClr val="tx2"/>
                </a:solidFill>
              </a:rPr>
              <a:t>Einsteigerin</a:t>
            </a:r>
            <a:r>
              <a:rPr lang="de-AT" sz="2000" dirty="0">
                <a:solidFill>
                  <a:schemeClr val="tx2"/>
                </a:solidFill>
              </a:rPr>
              <a:t> </a:t>
            </a:r>
            <a:r>
              <a:rPr lang="de-AT" sz="2000" dirty="0" err="1">
                <a:solidFill>
                  <a:schemeClr val="tx2"/>
                </a:solidFill>
              </a:rPr>
              <a:t>Wö</a:t>
            </a:r>
            <a:r>
              <a:rPr lang="de-AT" sz="2000" dirty="0">
                <a:solidFill>
                  <a:schemeClr val="tx2"/>
                </a:solidFill>
              </a:rPr>
              <a:t>-Aqua 2022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377325" y="5030819"/>
            <a:ext cx="3744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>
                <a:solidFill>
                  <a:srgbClr val="FF0000"/>
                </a:solidFill>
              </a:rPr>
              <a:t>Angelina BOSCHI-BÜRGER</a:t>
            </a:r>
            <a:br>
              <a:rPr lang="de-AT" sz="2000" dirty="0">
                <a:solidFill>
                  <a:srgbClr val="FF0000"/>
                </a:solidFill>
              </a:rPr>
            </a:br>
            <a:r>
              <a:rPr lang="de-AT" sz="2000" dirty="0" err="1">
                <a:solidFill>
                  <a:schemeClr val="tx2"/>
                </a:solidFill>
              </a:rPr>
              <a:t>Einsteigerin</a:t>
            </a:r>
            <a:r>
              <a:rPr lang="de-AT" sz="2000" dirty="0">
                <a:solidFill>
                  <a:schemeClr val="tx2"/>
                </a:solidFill>
              </a:rPr>
              <a:t> </a:t>
            </a:r>
            <a:r>
              <a:rPr lang="de-AT" sz="2000" dirty="0" err="1">
                <a:solidFill>
                  <a:schemeClr val="tx2"/>
                </a:solidFill>
              </a:rPr>
              <a:t>Wö</a:t>
            </a:r>
            <a:r>
              <a:rPr lang="de-AT" sz="2000" dirty="0">
                <a:solidFill>
                  <a:schemeClr val="tx2"/>
                </a:solidFill>
              </a:rPr>
              <a:t>-Aqua 2022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8077667" y="3367433"/>
            <a:ext cx="33131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>
                <a:solidFill>
                  <a:srgbClr val="00B0F0"/>
                </a:solidFill>
              </a:rPr>
              <a:t>Felix ORLITSCH</a:t>
            </a:r>
            <a:br>
              <a:rPr lang="de-AT" sz="2000" dirty="0">
                <a:solidFill>
                  <a:srgbClr val="00B0F0"/>
                </a:solidFill>
              </a:rPr>
            </a:br>
            <a:r>
              <a:rPr lang="de-AT" sz="2000" dirty="0"/>
              <a:t>Silber M-20 KM </a:t>
            </a:r>
            <a:r>
              <a:rPr lang="de-AT" sz="2000" dirty="0" err="1"/>
              <a:t>Crosslauf</a:t>
            </a:r>
            <a:endParaRPr lang="de-AT" sz="2000" dirty="0"/>
          </a:p>
          <a:p>
            <a:pPr algn="ctr"/>
            <a:r>
              <a:rPr lang="de-AT" sz="2000" dirty="0"/>
              <a:t>Bronze KM Team Straßenlauf</a:t>
            </a:r>
          </a:p>
          <a:p>
            <a:pPr algn="ctr"/>
            <a:r>
              <a:rPr lang="de-AT" sz="2000" b="1" dirty="0">
                <a:solidFill>
                  <a:srgbClr val="C00000"/>
                </a:solidFill>
              </a:rPr>
              <a:t>Engagierter Helfer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708727" y="435386"/>
            <a:ext cx="81649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b="1" dirty="0">
                <a:solidFill>
                  <a:srgbClr val="00B0F0"/>
                </a:solidFill>
              </a:rPr>
              <a:t>HSV-Läufer 2022 –</a:t>
            </a:r>
          </a:p>
          <a:p>
            <a:pPr algn="ctr"/>
            <a:r>
              <a:rPr lang="de-AT" sz="4000" b="1" dirty="0">
                <a:solidFill>
                  <a:srgbClr val="00B0F0"/>
                </a:solidFill>
              </a:rPr>
              <a:t> Motivation zum </a:t>
            </a:r>
            <a:r>
              <a:rPr lang="de-AT" sz="4000" b="1" dirty="0" err="1">
                <a:solidFill>
                  <a:srgbClr val="00B0F0"/>
                </a:solidFill>
              </a:rPr>
              <a:t>Tria</a:t>
            </a:r>
            <a:r>
              <a:rPr lang="de-AT" sz="4000" b="1" dirty="0">
                <a:solidFill>
                  <a:srgbClr val="00B0F0"/>
                </a:solidFill>
              </a:rPr>
              <a:t> – Einstieg, bzw. Wiedereinstieg 2023: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7902177" y="2514269"/>
            <a:ext cx="2812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>
                <a:solidFill>
                  <a:srgbClr val="00B0F0"/>
                </a:solidFill>
              </a:rPr>
              <a:t>Willi ORLITSCH</a:t>
            </a:r>
            <a:br>
              <a:rPr lang="de-AT" sz="2400" b="1" dirty="0">
                <a:solidFill>
                  <a:srgbClr val="00B0F0"/>
                </a:solidFill>
              </a:rPr>
            </a:br>
            <a:r>
              <a:rPr lang="de-AT" sz="2000" dirty="0">
                <a:solidFill>
                  <a:srgbClr val="C00000"/>
                </a:solidFill>
              </a:rPr>
              <a:t>„komm wieder“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295725" y="4184433"/>
            <a:ext cx="2812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>
                <a:solidFill>
                  <a:srgbClr val="00B0F0"/>
                </a:solidFill>
              </a:rPr>
              <a:t>Hubert VOUK</a:t>
            </a:r>
            <a:br>
              <a:rPr lang="de-AT" sz="2000" dirty="0">
                <a:solidFill>
                  <a:srgbClr val="00B0F0"/>
                </a:solidFill>
              </a:rPr>
            </a:br>
            <a:r>
              <a:rPr lang="de-AT" sz="2000" dirty="0">
                <a:solidFill>
                  <a:schemeClr val="tx2"/>
                </a:solidFill>
              </a:rPr>
              <a:t>Wieder-Einsteiger</a:t>
            </a:r>
          </a:p>
          <a:p>
            <a:pPr algn="ctr"/>
            <a:r>
              <a:rPr lang="de-AT" sz="2000" dirty="0" err="1">
                <a:solidFill>
                  <a:schemeClr val="tx2"/>
                </a:solidFill>
              </a:rPr>
              <a:t>HSVler</a:t>
            </a:r>
            <a:r>
              <a:rPr lang="de-AT" sz="2000" dirty="0">
                <a:solidFill>
                  <a:schemeClr val="tx2"/>
                </a:solidFill>
              </a:rPr>
              <a:t> der ersten Stunde</a:t>
            </a:r>
          </a:p>
        </p:txBody>
      </p:sp>
      <p:graphicFrame>
        <p:nvGraphicFramePr>
          <p:cNvPr id="23" name="Objek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335696"/>
              </p:ext>
            </p:extLst>
          </p:nvPr>
        </p:nvGraphicFramePr>
        <p:xfrm>
          <a:off x="9216394" y="5739019"/>
          <a:ext cx="1455410" cy="1028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6415686" imgH="4533492" progId="AcroExch.Document.DC">
                  <p:embed/>
                </p:oleObj>
              </mc:Choice>
              <mc:Fallback>
                <p:oleObj name="Acrobat Document" r:id="rId7" imgW="6415686" imgH="4533492" progId="AcroExch.Document.DC">
                  <p:embed/>
                  <p:pic>
                    <p:nvPicPr>
                      <p:cNvPr id="23" name="Objekt 2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16394" y="5739019"/>
                        <a:ext cx="1455410" cy="1028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Grafik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84" y="5989199"/>
            <a:ext cx="1032377" cy="491236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2377063" y="5279524"/>
            <a:ext cx="3744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>
                <a:solidFill>
                  <a:srgbClr val="FF0000"/>
                </a:solidFill>
              </a:rPr>
              <a:t>Andrea SCHURZ</a:t>
            </a:r>
          </a:p>
          <a:p>
            <a:pPr algn="ctr"/>
            <a:r>
              <a:rPr lang="de-AT" sz="2000" dirty="0">
                <a:solidFill>
                  <a:srgbClr val="C00000"/>
                </a:solidFill>
              </a:rPr>
              <a:t>„komm wieder“</a:t>
            </a: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867" y="431821"/>
            <a:ext cx="1725787" cy="164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51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9B4A7D0-7E0C-144F-AF56-6608FAB25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81" y="5854535"/>
            <a:ext cx="923167" cy="82059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834D0A6-1E71-CC4A-8ACC-9F2814D75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929" y="5701996"/>
            <a:ext cx="923167" cy="106564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C08CA9C-8413-D548-A3C7-0F6D08E49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103" y="6076842"/>
            <a:ext cx="2662043" cy="31595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6619F0-0431-0249-9D91-BEB68A4F1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187" y="6082580"/>
            <a:ext cx="1515882" cy="31021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CE2B8B8-6695-A94A-AC55-B9ACCA8A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180" y="0"/>
            <a:ext cx="1970088" cy="197008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47156" y="2244646"/>
            <a:ext cx="4783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0000"/>
                </a:solidFill>
              </a:rPr>
              <a:t>Ivana FLORIAN-CVEJANOV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869228" y="2344872"/>
            <a:ext cx="3074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0000"/>
                </a:solidFill>
              </a:rPr>
              <a:t>Sabine ORLITSCH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958109" y="600037"/>
            <a:ext cx="72597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b="1" dirty="0">
                <a:solidFill>
                  <a:srgbClr val="00B0F0"/>
                </a:solidFill>
              </a:rPr>
              <a:t>Einige Eltern sind schon fleißig beim Schwimmtraining: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799855" y="3115204"/>
            <a:ext cx="3041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0000"/>
                </a:solidFill>
              </a:rPr>
              <a:t>Karin TASCHEK </a:t>
            </a:r>
            <a:r>
              <a:rPr lang="de-AT" sz="3200" b="1" dirty="0">
                <a:solidFill>
                  <a:schemeClr val="tx2"/>
                </a:solidFill>
              </a:rPr>
              <a:t>&amp;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617827" y="3445586"/>
            <a:ext cx="3570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0070C0"/>
                </a:solidFill>
              </a:rPr>
              <a:t>Herwig PREVORCIC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361445" y="4119515"/>
            <a:ext cx="3921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0000"/>
                </a:solidFill>
              </a:rPr>
              <a:t>Irina MOSSHAMMER</a:t>
            </a:r>
          </a:p>
        </p:txBody>
      </p:sp>
      <p:sp>
        <p:nvSpPr>
          <p:cNvPr id="20" name="Rechteck 19"/>
          <p:cNvSpPr/>
          <p:nvPr/>
        </p:nvSpPr>
        <p:spPr>
          <a:xfrm>
            <a:off x="5283200" y="4548019"/>
            <a:ext cx="31708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3200" b="1" dirty="0">
                <a:solidFill>
                  <a:srgbClr val="FF0000"/>
                </a:solidFill>
              </a:rPr>
              <a:t>Francesca BIASOL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1119172" y="3115205"/>
            <a:ext cx="2562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0070C0"/>
                </a:solidFill>
              </a:rPr>
              <a:t>Martin KUTEJ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3194299" y="5192411"/>
            <a:ext cx="5921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rgbClr val="C00000"/>
                </a:solidFill>
              </a:rPr>
              <a:t>Auch weitere Eltern sind herzlich eingeladen!</a:t>
            </a:r>
          </a:p>
        </p:txBody>
      </p:sp>
      <p:graphicFrame>
        <p:nvGraphicFramePr>
          <p:cNvPr id="23" name="Objek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335696"/>
              </p:ext>
            </p:extLst>
          </p:nvPr>
        </p:nvGraphicFramePr>
        <p:xfrm>
          <a:off x="9216394" y="5739019"/>
          <a:ext cx="1455410" cy="1028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6415686" imgH="4533492" progId="AcroExch.Document.DC">
                  <p:embed/>
                </p:oleObj>
              </mc:Choice>
              <mc:Fallback>
                <p:oleObj name="Acrobat Document" r:id="rId7" imgW="6415686" imgH="4533492" progId="AcroExch.Document.DC">
                  <p:embed/>
                  <p:pic>
                    <p:nvPicPr>
                      <p:cNvPr id="23" name="Objekt 2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16394" y="5739019"/>
                        <a:ext cx="1455410" cy="1028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Grafik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84" y="5989199"/>
            <a:ext cx="1032377" cy="491236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867" y="431821"/>
            <a:ext cx="1725787" cy="164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03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9B4A7D0-7E0C-144F-AF56-6608FAB25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81" y="5854535"/>
            <a:ext cx="923167" cy="82059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834D0A6-1E71-CC4A-8ACC-9F2814D75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929" y="5701996"/>
            <a:ext cx="923167" cy="106564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C08CA9C-8413-D548-A3C7-0F6D08E49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103" y="6076842"/>
            <a:ext cx="2662043" cy="31595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6619F0-0431-0249-9D91-BEB68A4F1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187" y="6082580"/>
            <a:ext cx="1515882" cy="31021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CE2B8B8-6695-A94A-AC55-B9ACCA8A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180" y="0"/>
            <a:ext cx="1970088" cy="197008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958109" y="600037"/>
            <a:ext cx="72597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b="1" dirty="0">
                <a:solidFill>
                  <a:srgbClr val="00B0F0"/>
                </a:solidFill>
              </a:rPr>
              <a:t>Ein dickes Danke unseren engagierten HSV-Trainern: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974859" y="2295054"/>
            <a:ext cx="256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 dirty="0">
                <a:solidFill>
                  <a:srgbClr val="FF0000"/>
                </a:solidFill>
              </a:rPr>
              <a:t>Sonja TAJSICH</a:t>
            </a:r>
            <a:endParaRPr lang="de-AT" sz="3200" dirty="0">
              <a:solidFill>
                <a:srgbClr val="FF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582865" y="2482581"/>
            <a:ext cx="2444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 dirty="0">
                <a:solidFill>
                  <a:srgbClr val="0070C0"/>
                </a:solidFill>
              </a:rPr>
              <a:t>Daniel HÖLZL</a:t>
            </a:r>
            <a:endParaRPr lang="de-AT" sz="3200" dirty="0">
              <a:solidFill>
                <a:srgbClr val="0070C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824241" y="3008800"/>
            <a:ext cx="3602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 dirty="0">
                <a:solidFill>
                  <a:srgbClr val="0070C0"/>
                </a:solidFill>
              </a:rPr>
              <a:t>Chris SCHUSSMANN</a:t>
            </a:r>
            <a:endParaRPr lang="de-AT" sz="3200" dirty="0">
              <a:solidFill>
                <a:srgbClr val="0070C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057833" y="3648615"/>
            <a:ext cx="2682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 dirty="0">
                <a:solidFill>
                  <a:srgbClr val="0070C0"/>
                </a:solidFill>
              </a:rPr>
              <a:t>Mario MORITZ</a:t>
            </a:r>
            <a:endParaRPr lang="de-AT" sz="3200" dirty="0">
              <a:solidFill>
                <a:srgbClr val="0070C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357448" y="4065339"/>
            <a:ext cx="2225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 dirty="0">
                <a:solidFill>
                  <a:srgbClr val="FF0000"/>
                </a:solidFill>
              </a:rPr>
              <a:t>Lea SCHURZ</a:t>
            </a:r>
            <a:endParaRPr lang="de-AT" sz="3200" dirty="0">
              <a:solidFill>
                <a:srgbClr val="FF0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177522" y="4670598"/>
            <a:ext cx="3686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 dirty="0">
                <a:solidFill>
                  <a:srgbClr val="FF0000"/>
                </a:solidFill>
              </a:rPr>
              <a:t>Sonja GLANTSCHNIG</a:t>
            </a:r>
            <a:endParaRPr lang="de-AT" sz="3200" dirty="0">
              <a:solidFill>
                <a:srgbClr val="FF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095512" y="5020303"/>
            <a:ext cx="2654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 dirty="0">
                <a:solidFill>
                  <a:srgbClr val="0070C0"/>
                </a:solidFill>
              </a:rPr>
              <a:t>Tomaz DRUML</a:t>
            </a:r>
            <a:endParaRPr lang="de-AT" sz="3200" dirty="0">
              <a:solidFill>
                <a:srgbClr val="0070C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8269034" y="5240331"/>
            <a:ext cx="2706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 dirty="0">
                <a:solidFill>
                  <a:srgbClr val="0070C0"/>
                </a:solidFill>
              </a:rPr>
              <a:t>Andrej DRUML</a:t>
            </a:r>
            <a:endParaRPr lang="de-AT" sz="3200" dirty="0">
              <a:solidFill>
                <a:srgbClr val="0070C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8794570" y="3967502"/>
            <a:ext cx="2660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 dirty="0">
                <a:solidFill>
                  <a:srgbClr val="0070C0"/>
                </a:solidFill>
              </a:rPr>
              <a:t>Martin DIRKES</a:t>
            </a:r>
            <a:endParaRPr lang="de-AT" sz="3200" dirty="0">
              <a:solidFill>
                <a:srgbClr val="0070C0"/>
              </a:solidFill>
            </a:endParaRPr>
          </a:p>
        </p:txBody>
      </p:sp>
      <p:graphicFrame>
        <p:nvGraphicFramePr>
          <p:cNvPr id="24" name="Objek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335696"/>
              </p:ext>
            </p:extLst>
          </p:nvPr>
        </p:nvGraphicFramePr>
        <p:xfrm>
          <a:off x="9216394" y="5739019"/>
          <a:ext cx="1455410" cy="1028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6415686" imgH="4533492" progId="AcroExch.Document.DC">
                  <p:embed/>
                </p:oleObj>
              </mc:Choice>
              <mc:Fallback>
                <p:oleObj name="Acrobat Document" r:id="rId7" imgW="6415686" imgH="4533492" progId="AcroExch.Document.DC">
                  <p:embed/>
                  <p:pic>
                    <p:nvPicPr>
                      <p:cNvPr id="24" name="Objekt 2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16394" y="5739019"/>
                        <a:ext cx="1455410" cy="1028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Grafik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84" y="5989199"/>
            <a:ext cx="1032377" cy="491236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867" y="431821"/>
            <a:ext cx="1725787" cy="164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08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9B4A7D0-7E0C-144F-AF56-6608FAB25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81" y="5854535"/>
            <a:ext cx="923167" cy="82059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834D0A6-1E71-CC4A-8ACC-9F2814D75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929" y="5701996"/>
            <a:ext cx="923167" cy="106564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C08CA9C-8413-D548-A3C7-0F6D08E49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103" y="6076842"/>
            <a:ext cx="2662043" cy="31595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6619F0-0431-0249-9D91-BEB68A4F1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187" y="6082580"/>
            <a:ext cx="1515882" cy="31021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CE2B8B8-6695-A94A-AC55-B9ACCA8A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180" y="0"/>
            <a:ext cx="1970088" cy="197008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633929" y="536271"/>
            <a:ext cx="831017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600" b="1" dirty="0">
                <a:solidFill>
                  <a:srgbClr val="00B0F0"/>
                </a:solidFill>
              </a:rPr>
              <a:t>Ohne unsere HSV-Eltern, -Ehepartner, -Geschwister und -Funktionäre läuft nichts beim HSV und seinen Sportevents! </a:t>
            </a:r>
          </a:p>
          <a:p>
            <a:pPr algn="ctr"/>
            <a:r>
              <a:rPr lang="de-AT" sz="3400" b="1" dirty="0">
                <a:solidFill>
                  <a:srgbClr val="00B0F0"/>
                </a:solidFill>
              </a:rPr>
              <a:t>DANKE:</a:t>
            </a:r>
          </a:p>
        </p:txBody>
      </p:sp>
      <p:sp>
        <p:nvSpPr>
          <p:cNvPr id="2" name="Rechteck 1"/>
          <p:cNvSpPr/>
          <p:nvPr/>
        </p:nvSpPr>
        <p:spPr>
          <a:xfrm>
            <a:off x="705205" y="2273093"/>
            <a:ext cx="473501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2600" dirty="0">
                <a:solidFill>
                  <a:srgbClr val="0070C0"/>
                </a:solidFill>
              </a:rPr>
              <a:t>Gottlieb</a:t>
            </a:r>
            <a:r>
              <a:rPr lang="de-AT" sz="2600" dirty="0"/>
              <a:t> &amp; </a:t>
            </a:r>
            <a:r>
              <a:rPr lang="de-AT" sz="2600" dirty="0">
                <a:solidFill>
                  <a:srgbClr val="FF0000"/>
                </a:solidFill>
              </a:rPr>
              <a:t>Susanne</a:t>
            </a:r>
            <a:r>
              <a:rPr lang="de-AT" sz="2600" dirty="0"/>
              <a:t> </a:t>
            </a:r>
            <a:r>
              <a:rPr lang="de-AT" sz="2600" dirty="0">
                <a:solidFill>
                  <a:srgbClr val="0070C0"/>
                </a:solidFill>
              </a:rPr>
              <a:t>HAUSER</a:t>
            </a:r>
          </a:p>
          <a:p>
            <a:pPr algn="ctr"/>
            <a:r>
              <a:rPr lang="de-AT" sz="2600" dirty="0">
                <a:solidFill>
                  <a:srgbClr val="0070C0"/>
                </a:solidFill>
              </a:rPr>
              <a:t>Christian FRIEDRICH </a:t>
            </a:r>
            <a:r>
              <a:rPr lang="de-AT" sz="2600" dirty="0"/>
              <a:t>und </a:t>
            </a:r>
            <a:br>
              <a:rPr lang="de-AT" sz="2600" dirty="0"/>
            </a:br>
            <a:r>
              <a:rPr lang="de-AT" sz="2600" dirty="0">
                <a:solidFill>
                  <a:srgbClr val="FF0000"/>
                </a:solidFill>
              </a:rPr>
              <a:t>Karin RITTER</a:t>
            </a:r>
          </a:p>
          <a:p>
            <a:pPr algn="ctr"/>
            <a:r>
              <a:rPr lang="de-AT" sz="2600" dirty="0">
                <a:solidFill>
                  <a:srgbClr val="FF0000"/>
                </a:solidFill>
              </a:rPr>
              <a:t>Christina KUTEJ</a:t>
            </a:r>
          </a:p>
          <a:p>
            <a:pPr algn="ctr"/>
            <a:r>
              <a:rPr lang="de-AT" sz="2600" dirty="0">
                <a:solidFill>
                  <a:srgbClr val="0070C0"/>
                </a:solidFill>
              </a:rPr>
              <a:t>Robert</a:t>
            </a:r>
            <a:r>
              <a:rPr lang="de-AT" sz="2600" dirty="0"/>
              <a:t> &amp; </a:t>
            </a:r>
            <a:r>
              <a:rPr lang="de-AT" sz="2600" dirty="0">
                <a:solidFill>
                  <a:srgbClr val="FF0000"/>
                </a:solidFill>
              </a:rPr>
              <a:t>Petra</a:t>
            </a:r>
            <a:r>
              <a:rPr lang="de-AT" sz="2600" dirty="0"/>
              <a:t> </a:t>
            </a:r>
            <a:r>
              <a:rPr lang="de-AT" sz="2600" dirty="0">
                <a:solidFill>
                  <a:srgbClr val="0070C0"/>
                </a:solidFill>
              </a:rPr>
              <a:t>BIN</a:t>
            </a:r>
          </a:p>
          <a:p>
            <a:pPr algn="ctr"/>
            <a:r>
              <a:rPr lang="de-AT" sz="2600" dirty="0">
                <a:solidFill>
                  <a:srgbClr val="0070C0"/>
                </a:solidFill>
              </a:rPr>
              <a:t>Andi</a:t>
            </a:r>
            <a:r>
              <a:rPr lang="de-AT" sz="2600" dirty="0"/>
              <a:t> </a:t>
            </a:r>
            <a:r>
              <a:rPr lang="de-AT" sz="2600" dirty="0">
                <a:solidFill>
                  <a:srgbClr val="0070C0"/>
                </a:solidFill>
              </a:rPr>
              <a:t>MOSSHAMMER</a:t>
            </a:r>
          </a:p>
          <a:p>
            <a:pPr algn="ctr"/>
            <a:r>
              <a:rPr lang="de-AT" sz="2600" dirty="0">
                <a:solidFill>
                  <a:srgbClr val="FF0000"/>
                </a:solidFill>
              </a:rPr>
              <a:t>Karina SATTLER</a:t>
            </a:r>
            <a:endParaRPr lang="de-AT" sz="2600" dirty="0"/>
          </a:p>
        </p:txBody>
      </p:sp>
      <p:sp>
        <p:nvSpPr>
          <p:cNvPr id="11" name="Textfeld 10"/>
          <p:cNvSpPr txBox="1"/>
          <p:nvPr/>
        </p:nvSpPr>
        <p:spPr>
          <a:xfrm>
            <a:off x="6096000" y="2136185"/>
            <a:ext cx="423590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600" dirty="0">
                <a:solidFill>
                  <a:srgbClr val="0070C0"/>
                </a:solidFill>
              </a:rPr>
              <a:t>Gerald FLORIAN</a:t>
            </a:r>
          </a:p>
          <a:p>
            <a:pPr algn="ctr"/>
            <a:r>
              <a:rPr lang="de-AT" sz="2600" dirty="0">
                <a:solidFill>
                  <a:srgbClr val="0070C0"/>
                </a:solidFill>
              </a:rPr>
              <a:t>Hansjörg</a:t>
            </a:r>
            <a:r>
              <a:rPr lang="de-AT" sz="2600" dirty="0">
                <a:solidFill>
                  <a:srgbClr val="FF0000"/>
                </a:solidFill>
              </a:rPr>
              <a:t> </a:t>
            </a:r>
            <a:r>
              <a:rPr lang="de-AT" sz="2600" dirty="0"/>
              <a:t>&amp;</a:t>
            </a:r>
            <a:r>
              <a:rPr lang="de-AT" sz="2600" dirty="0">
                <a:solidFill>
                  <a:srgbClr val="FF0000"/>
                </a:solidFill>
              </a:rPr>
              <a:t> Katrin </a:t>
            </a:r>
            <a:r>
              <a:rPr lang="de-AT" sz="2600" dirty="0">
                <a:solidFill>
                  <a:srgbClr val="0070C0"/>
                </a:solidFill>
              </a:rPr>
              <a:t>MOITZI</a:t>
            </a:r>
          </a:p>
          <a:p>
            <a:pPr algn="ctr"/>
            <a:r>
              <a:rPr lang="de-AT" sz="2600" dirty="0">
                <a:solidFill>
                  <a:srgbClr val="0070C0"/>
                </a:solidFill>
              </a:rPr>
              <a:t>Hannes </a:t>
            </a:r>
            <a:r>
              <a:rPr lang="de-AT" sz="2600" dirty="0"/>
              <a:t>&amp;</a:t>
            </a:r>
            <a:r>
              <a:rPr lang="de-AT" sz="2600" dirty="0">
                <a:solidFill>
                  <a:srgbClr val="0070C0"/>
                </a:solidFill>
              </a:rPr>
              <a:t> Benny BÜRGER</a:t>
            </a:r>
            <a:br>
              <a:rPr lang="de-AT" sz="2600" dirty="0"/>
            </a:br>
            <a:r>
              <a:rPr lang="de-AT" sz="2600" dirty="0">
                <a:solidFill>
                  <a:srgbClr val="0070C0"/>
                </a:solidFill>
              </a:rPr>
              <a:t>Manfred SCHROTTENBACH</a:t>
            </a:r>
            <a:br>
              <a:rPr lang="de-AT" sz="2600" dirty="0"/>
            </a:br>
            <a:r>
              <a:rPr lang="de-AT" sz="2600" dirty="0">
                <a:solidFill>
                  <a:srgbClr val="0070C0"/>
                </a:solidFill>
              </a:rPr>
              <a:t>Andi</a:t>
            </a:r>
            <a:r>
              <a:rPr lang="de-AT" sz="2600" dirty="0"/>
              <a:t> &amp; </a:t>
            </a:r>
            <a:r>
              <a:rPr lang="de-AT" sz="2600" dirty="0">
                <a:solidFill>
                  <a:srgbClr val="FF0000"/>
                </a:solidFill>
              </a:rPr>
              <a:t>Birgit</a:t>
            </a:r>
            <a:r>
              <a:rPr lang="de-AT" sz="2600" dirty="0"/>
              <a:t> </a:t>
            </a:r>
            <a:r>
              <a:rPr lang="de-AT" sz="2600" dirty="0">
                <a:solidFill>
                  <a:srgbClr val="0070C0"/>
                </a:solidFill>
              </a:rPr>
              <a:t>GRÜN</a:t>
            </a:r>
          </a:p>
          <a:p>
            <a:pPr algn="ctr"/>
            <a:r>
              <a:rPr lang="de-AT" sz="2600" dirty="0">
                <a:solidFill>
                  <a:srgbClr val="0070C0"/>
                </a:solidFill>
              </a:rPr>
              <a:t>Gerhard ORLITSCH</a:t>
            </a:r>
          </a:p>
          <a:p>
            <a:pPr algn="ctr"/>
            <a:r>
              <a:rPr lang="de-AT" sz="2600" dirty="0">
                <a:solidFill>
                  <a:srgbClr val="FF0000"/>
                </a:solidFill>
              </a:rPr>
              <a:t>Carina LEGAT</a:t>
            </a:r>
          </a:p>
          <a:p>
            <a:pPr algn="ctr"/>
            <a:r>
              <a:rPr lang="de-AT" sz="2600" dirty="0">
                <a:solidFill>
                  <a:srgbClr val="0070C0"/>
                </a:solidFill>
              </a:rPr>
              <a:t>Marco ROBINIG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373746" y="5394909"/>
            <a:ext cx="8100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rgbClr val="C00000"/>
                </a:solidFill>
              </a:rPr>
              <a:t>Auch Ihr seit herzlich zu HSV-Sportaktivitäten 2023 eingeladen</a:t>
            </a: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335696"/>
              </p:ext>
            </p:extLst>
          </p:nvPr>
        </p:nvGraphicFramePr>
        <p:xfrm>
          <a:off x="9216394" y="5739019"/>
          <a:ext cx="1455410" cy="1028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6415686" imgH="4533492" progId="AcroExch.Document.DC">
                  <p:embed/>
                </p:oleObj>
              </mc:Choice>
              <mc:Fallback>
                <p:oleObj name="Acrobat Document" r:id="rId7" imgW="6415686" imgH="4533492" progId="AcroExch.Document.DC">
                  <p:embed/>
                  <p:pic>
                    <p:nvPicPr>
                      <p:cNvPr id="13" name="Objekt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16394" y="5739019"/>
                        <a:ext cx="1455410" cy="1028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Grafik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84" y="5989199"/>
            <a:ext cx="1032377" cy="49123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867" y="431821"/>
            <a:ext cx="1725787" cy="164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47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40E1537-AA39-454C-A869-B5A1C5925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66" y="5892949"/>
            <a:ext cx="842434" cy="74883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834D0A6-1E71-CC4A-8ACC-9F2814D75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210" y="5686724"/>
            <a:ext cx="935692" cy="108010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C08CA9C-8413-D548-A3C7-0F6D08E49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790" y="6054296"/>
            <a:ext cx="3590443" cy="42613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6619F0-0431-0249-9D91-BEB68A4F1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5053" y="6054296"/>
            <a:ext cx="1972198" cy="40359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CE2B8B8-6695-A94A-AC55-B9ACCA8A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180" y="0"/>
            <a:ext cx="1970088" cy="1970088"/>
          </a:xfrm>
          <a:prstGeom prst="rect">
            <a:avLst/>
          </a:prstGeom>
        </p:spPr>
      </p:pic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086102"/>
              </p:ext>
            </p:extLst>
          </p:nvPr>
        </p:nvGraphicFramePr>
        <p:xfrm>
          <a:off x="8804476" y="5654186"/>
          <a:ext cx="1703295" cy="1203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6415686" imgH="4533492" progId="AcroExch.Document.DC">
                  <p:embed/>
                </p:oleObj>
              </mc:Choice>
              <mc:Fallback>
                <p:oleObj name="Acrobat Document" r:id="rId7" imgW="6415686" imgH="4533492" progId="AcroExch.Document.DC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804476" y="5654186"/>
                        <a:ext cx="1703295" cy="1203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84" y="5909566"/>
            <a:ext cx="1199734" cy="570869"/>
          </a:xfrm>
          <a:prstGeom prst="rect">
            <a:avLst/>
          </a:prstGeom>
        </p:spPr>
      </p:pic>
      <p:sp>
        <p:nvSpPr>
          <p:cNvPr id="12" name="Textfeld 2"/>
          <p:cNvSpPr/>
          <p:nvPr/>
        </p:nvSpPr>
        <p:spPr>
          <a:xfrm>
            <a:off x="894584" y="1499419"/>
            <a:ext cx="10706290" cy="46459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	25 Jahre HSV Triathlon Kärnten und Weihnachtsfeier der HSV Family 2022</a:t>
            </a:r>
          </a:p>
          <a:p>
            <a:r>
              <a:rPr lang="de-DE" b="1" spc="-1" dirty="0">
                <a:solidFill>
                  <a:srgbClr val="0070C0"/>
                </a:solidFill>
              </a:rPr>
              <a:t>16.30 Uhr:</a:t>
            </a:r>
          </a:p>
          <a:p>
            <a:pPr>
              <a:lnSpc>
                <a:spcPct val="100000"/>
              </a:lnSpc>
              <a:buNone/>
            </a:pP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📌	Danke an das Organisationsteam, dem Quartett der Militärmusik</a:t>
            </a:r>
            <a:br>
              <a:rPr lang="de-DE" sz="2400" b="1" strike="noStrike" spc="-1" dirty="0">
                <a:solidFill>
                  <a:srgbClr val="000000"/>
                </a:solidFill>
                <a:latin typeface="Calibri"/>
              </a:rPr>
            </a:br>
            <a:r>
              <a:rPr lang="de-DE" sz="2400" b="1" spc="-1" dirty="0">
                <a:solidFill>
                  <a:srgbClr val="000000"/>
                </a:solidFill>
                <a:latin typeface="Calibri"/>
              </a:rPr>
              <a:t> 	und dem T</a:t>
            </a: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eam der Küche </a:t>
            </a:r>
            <a:r>
              <a:rPr lang="de-DE" sz="2400" b="1" strike="noStrike" spc="-1" dirty="0" err="1">
                <a:solidFill>
                  <a:srgbClr val="000000"/>
                </a:solidFill>
                <a:latin typeface="Calibri"/>
              </a:rPr>
              <a:t>Khevenhüller</a:t>
            </a: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-Kaserne!</a:t>
            </a:r>
          </a:p>
          <a:p>
            <a:pPr>
              <a:lnSpc>
                <a:spcPct val="100000"/>
              </a:lnSpc>
              <a:buNone/>
            </a:pPr>
            <a:r>
              <a:rPr lang="de-DE" sz="2400" b="1" spc="-1" dirty="0">
                <a:solidFill>
                  <a:srgbClr val="000000"/>
                </a:solidFill>
                <a:latin typeface="Calibri"/>
              </a:rPr>
              <a:t>	</a:t>
            </a:r>
            <a:r>
              <a:rPr lang="de-DE" sz="2400" b="1" spc="-1" dirty="0">
                <a:solidFill>
                  <a:srgbClr val="FF0000"/>
                </a:solidFill>
                <a:latin typeface="Calibri"/>
              </a:rPr>
              <a:t>Vorerst „Guten Appetit“ – das Abendessen ist eröffnet!</a:t>
            </a:r>
          </a:p>
          <a:p>
            <a:pPr>
              <a:lnSpc>
                <a:spcPct val="100000"/>
              </a:lnSpc>
              <a:buNone/>
            </a:pPr>
            <a:r>
              <a:rPr lang="de-DE" sz="2400" b="1" strike="noStrike" spc="-1" dirty="0">
                <a:solidFill>
                  <a:srgbClr val="FF0000"/>
                </a:solidFill>
                <a:latin typeface="Calibri"/>
              </a:rPr>
              <a:t>	Auch die Tauschbörse bis 17.30 Uhr ausnützen </a:t>
            </a:r>
            <a:r>
              <a:rPr lang="de-DE" sz="2400" strike="noStrike" spc="-1" dirty="0">
                <a:latin typeface="Calibri"/>
              </a:rPr>
              <a:t>- dann geht es so weiter</a:t>
            </a:r>
            <a:r>
              <a:rPr lang="de-DE" sz="2400" spc="-1" dirty="0">
                <a:latin typeface="Calibri"/>
              </a:rPr>
              <a:t>:</a:t>
            </a:r>
            <a:endParaRPr lang="de-DE" sz="2400" strike="noStrike" spc="-1" dirty="0"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de-DE" b="1" spc="-1" dirty="0">
                <a:solidFill>
                  <a:srgbClr val="0070C0"/>
                </a:solidFill>
                <a:latin typeface="Calibri"/>
              </a:rPr>
              <a:t>17.30 Uhr:</a:t>
            </a:r>
            <a:endParaRPr lang="de-DE" b="1" strike="noStrike" spc="-1" dirty="0">
              <a:solidFill>
                <a:srgbClr val="0070C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📌	Begrüßung und Grußworte Ehrengäste</a:t>
            </a:r>
          </a:p>
          <a:p>
            <a:r>
              <a:rPr lang="de-DE" sz="2400" b="1" spc="-1" dirty="0">
                <a:solidFill>
                  <a:srgbClr val="000000"/>
                </a:solidFill>
              </a:rPr>
              <a:t>📌	Übergabe der Weihnachtsgeschenke an alle Starter, Helfer und Unterstützer</a:t>
            </a:r>
            <a:endParaRPr lang="de-DE" sz="2400" b="1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📌	Rückblick 2022 und Ausblick 2023</a:t>
            </a:r>
            <a:endParaRPr lang="de-DE" sz="2400" b="1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📌	Siegerehrung des AATC 2022 </a:t>
            </a:r>
            <a:endParaRPr lang="de-DE" sz="2400" b="1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📌	Geselliges Zusammensein unter Sportfreunden</a:t>
            </a:r>
            <a:endParaRPr lang="de-DE" sz="2400" b="1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de-DE" sz="2000" b="0" strike="noStrike" spc="-1" dirty="0">
              <a:latin typeface="Arial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030348" y="815892"/>
            <a:ext cx="43036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3600" b="1" dirty="0">
                <a:solidFill>
                  <a:srgbClr val="00B0F0"/>
                </a:solidFill>
              </a:rPr>
              <a:t>Ablauf unserer Feier :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231" y="-70838"/>
            <a:ext cx="1725787" cy="164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2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40E1537-AA39-454C-A869-B5A1C5925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54" y="5801689"/>
            <a:ext cx="910168" cy="80903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834D0A6-1E71-CC4A-8ACC-9F2814D75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77" y="5618744"/>
            <a:ext cx="916367" cy="105779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C08CA9C-8413-D548-A3C7-0F6D08E49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399" y="6014822"/>
            <a:ext cx="3225076" cy="38277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6619F0-0431-0249-9D91-BEB68A4F1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715" y="6014822"/>
            <a:ext cx="2330928" cy="47700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CE2B8B8-6695-A94A-AC55-B9ACCA8A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180" y="0"/>
            <a:ext cx="1970088" cy="197008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023928" y="431821"/>
            <a:ext cx="691541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AT" sz="3600" b="1" dirty="0">
                <a:solidFill>
                  <a:srgbClr val="00B0F0"/>
                </a:solidFill>
              </a:rPr>
              <a:t>Helge LORENZ, Gründungsmitglied;</a:t>
            </a:r>
          </a:p>
          <a:p>
            <a:pPr algn="ctr"/>
            <a:r>
              <a:rPr lang="de-AT" sz="3600" b="1" dirty="0">
                <a:solidFill>
                  <a:srgbClr val="00B0F0"/>
                </a:solidFill>
              </a:rPr>
              <a:t>wie Alles 1997 begann:</a:t>
            </a:r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175086"/>
              </p:ext>
            </p:extLst>
          </p:nvPr>
        </p:nvGraphicFramePr>
        <p:xfrm>
          <a:off x="8939347" y="5691684"/>
          <a:ext cx="1554884" cy="109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6415686" imgH="4533492" progId="AcroExch.Document.DC">
                  <p:embed/>
                </p:oleObj>
              </mc:Choice>
              <mc:Fallback>
                <p:oleObj name="Acrobat Document" r:id="rId7" imgW="6415686" imgH="4533492" progId="AcroExch.Document.DC">
                  <p:embed/>
                  <p:pic>
                    <p:nvPicPr>
                      <p:cNvPr id="11" name="Objek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939347" y="5691684"/>
                        <a:ext cx="1554884" cy="1099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Grafi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84" y="5826361"/>
            <a:ext cx="1374596" cy="65407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863" y="1841958"/>
            <a:ext cx="6253500" cy="417286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867" y="431821"/>
            <a:ext cx="1725787" cy="164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85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9B4A7D0-7E0C-144F-AF56-6608FAB25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81" y="5854535"/>
            <a:ext cx="923167" cy="82059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834D0A6-1E71-CC4A-8ACC-9F2814D75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929" y="5701996"/>
            <a:ext cx="923167" cy="106564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C08CA9C-8413-D548-A3C7-0F6D08E49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573" y="6059410"/>
            <a:ext cx="3400481" cy="40359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6619F0-0431-0249-9D91-BEB68A4F1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4880" y="6082580"/>
            <a:ext cx="1808090" cy="37001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CE2B8B8-6695-A94A-AC55-B9ACCA8A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180" y="0"/>
            <a:ext cx="1970088" cy="1970088"/>
          </a:xfrm>
          <a:prstGeom prst="rect">
            <a:avLst/>
          </a:prstGeom>
        </p:spPr>
      </p:pic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2951065"/>
              </p:ext>
            </p:extLst>
          </p:nvPr>
        </p:nvGraphicFramePr>
        <p:xfrm>
          <a:off x="8799220" y="5522620"/>
          <a:ext cx="1898834" cy="134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6415686" imgH="4533492" progId="AcroExch.Document.DC">
                  <p:embed/>
                </p:oleObj>
              </mc:Choice>
              <mc:Fallback>
                <p:oleObj name="Acrobat Document" r:id="rId7" imgW="6415686" imgH="4533492" progId="AcroExch.Document.DC">
                  <p:embed/>
                  <p:pic>
                    <p:nvPicPr>
                      <p:cNvPr id="9" name="Objek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799220" y="5522620"/>
                        <a:ext cx="1898834" cy="1342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84" y="5854535"/>
            <a:ext cx="1315386" cy="625900"/>
          </a:xfrm>
          <a:prstGeom prst="rect">
            <a:avLst/>
          </a:prstGeom>
        </p:spPr>
      </p:pic>
      <p:sp>
        <p:nvSpPr>
          <p:cNvPr id="13" name="Textfeld 2"/>
          <p:cNvSpPr/>
          <p:nvPr/>
        </p:nvSpPr>
        <p:spPr>
          <a:xfrm>
            <a:off x="835200" y="2079720"/>
            <a:ext cx="4995360" cy="310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de-DE" sz="1800" b="1" strike="noStrike" spc="-1" dirty="0">
                <a:solidFill>
                  <a:srgbClr val="000000"/>
                </a:solidFill>
                <a:latin typeface="Calibri"/>
              </a:rPr>
              <a:t>Anlässlich “25 Jahre HSV Triathlon Kärnten“  machen wir uns etwas schicker!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de-DE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de-DE" sz="1800" b="1" strike="noStrike" spc="-1" dirty="0">
                <a:solidFill>
                  <a:srgbClr val="000000"/>
                </a:solidFill>
                <a:latin typeface="Calibri"/>
              </a:rPr>
              <a:t>Team Zip-</a:t>
            </a:r>
            <a:r>
              <a:rPr lang="de-DE" sz="1800" b="1" strike="noStrike" spc="-1" dirty="0" err="1">
                <a:solidFill>
                  <a:srgbClr val="000000"/>
                </a:solidFill>
                <a:latin typeface="Calibri"/>
              </a:rPr>
              <a:t>Hoodie</a:t>
            </a:r>
            <a:r>
              <a:rPr lang="de-DE" sz="1800" b="1" strike="noStrike" spc="-1" dirty="0">
                <a:solidFill>
                  <a:srgbClr val="000000"/>
                </a:solidFill>
                <a:latin typeface="Calibri"/>
              </a:rPr>
              <a:t> und </a:t>
            </a:r>
            <a:r>
              <a:rPr lang="de-DE" sz="1800" b="1" strike="noStrike" spc="-1" dirty="0" err="1">
                <a:solidFill>
                  <a:srgbClr val="000000"/>
                </a:solidFill>
                <a:latin typeface="Calibri"/>
              </a:rPr>
              <a:t>Bikedress</a:t>
            </a:r>
            <a:r>
              <a:rPr lang="de-DE" sz="1800" b="1" strike="noStrike" spc="-1" dirty="0">
                <a:solidFill>
                  <a:srgbClr val="000000"/>
                </a:solidFill>
                <a:latin typeface="Calibri"/>
              </a:rPr>
              <a:t> mit Hilfe unserer Partner und Förderer für den gesamten Nachwuchs mit geringen Selbstbehalt.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de-DE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de-DE" sz="1800" b="1" strike="noStrike" spc="-1" dirty="0">
                <a:solidFill>
                  <a:srgbClr val="000000"/>
                </a:solidFill>
                <a:latin typeface="Calibri"/>
              </a:rPr>
              <a:t>Danke!  Land Kärnten, Stadtwerke Klagenfurt, Verein Kärnten Sport, Bundesheer, Landeshauptstadt Klagenfurt und Raiffeisenbanken Kärnten. </a:t>
            </a:r>
            <a:endParaRPr lang="de-DE" sz="1800" b="0" strike="noStrike" spc="-1" dirty="0">
              <a:latin typeface="Arial"/>
            </a:endParaRPr>
          </a:p>
        </p:txBody>
      </p:sp>
      <p:pic>
        <p:nvPicPr>
          <p:cNvPr id="15" name="Grafik 6"/>
          <p:cNvPicPr/>
          <p:nvPr/>
        </p:nvPicPr>
        <p:blipFill>
          <a:blip r:embed="rId10"/>
          <a:stretch/>
        </p:blipFill>
        <p:spPr>
          <a:xfrm flipH="1">
            <a:off x="5830560" y="1715180"/>
            <a:ext cx="4149720" cy="2826720"/>
          </a:xfrm>
          <a:prstGeom prst="rect">
            <a:avLst/>
          </a:prstGeom>
          <a:ln w="0">
            <a:noFill/>
          </a:ln>
        </p:spPr>
      </p:pic>
      <p:pic>
        <p:nvPicPr>
          <p:cNvPr id="17" name="Grafik 11" descr="Ein Bild, das Kleidung enthält.&#10;&#10;Automatisch generierte Beschreibung"/>
          <p:cNvPicPr/>
          <p:nvPr/>
        </p:nvPicPr>
        <p:blipFill>
          <a:blip r:embed="rId11"/>
          <a:stretch/>
        </p:blipFill>
        <p:spPr>
          <a:xfrm>
            <a:off x="9578633" y="2901548"/>
            <a:ext cx="2292840" cy="2914200"/>
          </a:xfrm>
          <a:prstGeom prst="rect">
            <a:avLst/>
          </a:prstGeom>
          <a:ln w="0">
            <a:noFill/>
          </a:ln>
        </p:spPr>
      </p:pic>
      <p:sp>
        <p:nvSpPr>
          <p:cNvPr id="19" name="Textfeld 18"/>
          <p:cNvSpPr txBox="1"/>
          <p:nvPr/>
        </p:nvSpPr>
        <p:spPr>
          <a:xfrm>
            <a:off x="2242806" y="882204"/>
            <a:ext cx="4724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>
                <a:solidFill>
                  <a:srgbClr val="00B0F0"/>
                </a:solidFill>
              </a:rPr>
              <a:t>Ausblick 2023: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867" y="431821"/>
            <a:ext cx="1725787" cy="164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00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9B4A7D0-7E0C-144F-AF56-6608FAB25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81" y="5854535"/>
            <a:ext cx="923167" cy="82059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834D0A6-1E71-CC4A-8ACC-9F2814D75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929" y="5701996"/>
            <a:ext cx="923167" cy="106564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C08CA9C-8413-D548-A3C7-0F6D08E49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49" y="6076841"/>
            <a:ext cx="3400481" cy="40359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6619F0-0431-0249-9D91-BEB68A4F1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4911" y="6082579"/>
            <a:ext cx="1944158" cy="39785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CE2B8B8-6695-A94A-AC55-B9ACCA8A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180" y="0"/>
            <a:ext cx="1970088" cy="1970088"/>
          </a:xfrm>
          <a:prstGeom prst="rect">
            <a:avLst/>
          </a:prstGeom>
        </p:spPr>
      </p:pic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313925"/>
              </p:ext>
            </p:extLst>
          </p:nvPr>
        </p:nvGraphicFramePr>
        <p:xfrm>
          <a:off x="9116291" y="5668271"/>
          <a:ext cx="1555513" cy="1099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6415686" imgH="4533492" progId="AcroExch.Document.DC">
                  <p:embed/>
                </p:oleObj>
              </mc:Choice>
              <mc:Fallback>
                <p:oleObj name="Acrobat Document" r:id="rId7" imgW="6415686" imgH="4533492" progId="AcroExch.Document.DC">
                  <p:embed/>
                  <p:pic>
                    <p:nvPicPr>
                      <p:cNvPr id="9" name="Objek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116291" y="5668271"/>
                        <a:ext cx="1555513" cy="1099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84" y="5921185"/>
            <a:ext cx="1175315" cy="559250"/>
          </a:xfrm>
          <a:prstGeom prst="rect">
            <a:avLst/>
          </a:prstGeom>
        </p:spPr>
      </p:pic>
      <p:sp>
        <p:nvSpPr>
          <p:cNvPr id="17" name="Textfeld 2"/>
          <p:cNvSpPr/>
          <p:nvPr/>
        </p:nvSpPr>
        <p:spPr>
          <a:xfrm>
            <a:off x="434280" y="1820002"/>
            <a:ext cx="10579709" cy="3753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2200" b="0" strike="noStrike" spc="-1" dirty="0">
                <a:solidFill>
                  <a:srgbClr val="000000"/>
                </a:solidFill>
                <a:latin typeface="Calibri"/>
              </a:rPr>
              <a:t>📌	an alle unsere HSV-Triathleten, die Großen und die Kleinen, </a:t>
            </a:r>
            <a:br>
              <a:rPr lang="de-DE" sz="2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de-DE" sz="2200" b="0" strike="noStrike" spc="-1" dirty="0">
                <a:solidFill>
                  <a:srgbClr val="000000"/>
                </a:solidFill>
                <a:latin typeface="Calibri"/>
              </a:rPr>
              <a:t>	die Schnellen und die Gemütlichen ;-)</a:t>
            </a:r>
            <a:endParaRPr lang="de-DE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2200" b="0" strike="noStrike" spc="-1" dirty="0">
                <a:solidFill>
                  <a:srgbClr val="000000"/>
                </a:solidFill>
                <a:latin typeface="Calibri"/>
              </a:rPr>
              <a:t>📌	an alle „Ehrenamtlichen Helfer“, die uns über die Jahre die Treue gehalten haben..</a:t>
            </a:r>
            <a:endParaRPr lang="de-DE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2200" b="0" strike="noStrike" spc="-1" dirty="0">
                <a:solidFill>
                  <a:srgbClr val="000000"/>
                </a:solidFill>
                <a:latin typeface="Calibri"/>
              </a:rPr>
              <a:t>📌 	</a:t>
            </a:r>
            <a:r>
              <a:rPr lang="de-DE" sz="2200" spc="-1" dirty="0">
                <a:solidFill>
                  <a:srgbClr val="000000"/>
                </a:solidFill>
                <a:latin typeface="Calibri"/>
              </a:rPr>
              <a:t>an alle</a:t>
            </a:r>
            <a:r>
              <a:rPr lang="de-DE" sz="2200" b="0" strike="noStrike" spc="-1" dirty="0">
                <a:solidFill>
                  <a:srgbClr val="000000"/>
                </a:solidFill>
                <a:latin typeface="Calibri"/>
              </a:rPr>
              <a:t> Eltern und Familien, die das Rückgrat unseres HSV bilden, </a:t>
            </a:r>
            <a:br>
              <a:rPr lang="de-DE" sz="2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de-DE" sz="2200" b="0" strike="noStrike" spc="-1" dirty="0">
                <a:solidFill>
                  <a:srgbClr val="000000"/>
                </a:solidFill>
                <a:latin typeface="Calibri"/>
              </a:rPr>
              <a:t>	für </a:t>
            </a:r>
            <a:r>
              <a:rPr lang="de-DE" sz="2200" spc="-1" dirty="0">
                <a:solidFill>
                  <a:srgbClr val="000000"/>
                </a:solidFill>
                <a:latin typeface="Calibri"/>
              </a:rPr>
              <a:t>ihre</a:t>
            </a:r>
            <a:r>
              <a:rPr lang="de-DE" sz="2200" b="0" strike="noStrike" spc="-1" dirty="0">
                <a:solidFill>
                  <a:srgbClr val="000000"/>
                </a:solidFill>
                <a:latin typeface="Calibri"/>
              </a:rPr>
              <a:t>n Einsatz all die Wochenenden bei den Bewerben.</a:t>
            </a:r>
            <a:endParaRPr lang="de-DE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2200" b="0" strike="noStrike" spc="-1" dirty="0">
                <a:solidFill>
                  <a:srgbClr val="000000"/>
                </a:solidFill>
                <a:latin typeface="Calibri"/>
              </a:rPr>
              <a:t>📌 	an </a:t>
            </a:r>
            <a:r>
              <a:rPr lang="de-DE" sz="2200" spc="-1" dirty="0">
                <a:solidFill>
                  <a:srgbClr val="000000"/>
                </a:solidFill>
                <a:latin typeface="Calibri"/>
              </a:rPr>
              <a:t>unsere</a:t>
            </a:r>
            <a:r>
              <a:rPr lang="de-DE" sz="2200" b="0" strike="noStrike" spc="-1" dirty="0">
                <a:solidFill>
                  <a:srgbClr val="000000"/>
                </a:solidFill>
                <a:latin typeface="Calibri"/>
              </a:rPr>
              <a:t> HSV-Sportdirektorin und an </a:t>
            </a:r>
            <a:r>
              <a:rPr lang="de-DE" sz="2200" spc="-1" dirty="0">
                <a:solidFill>
                  <a:srgbClr val="000000"/>
                </a:solidFill>
                <a:latin typeface="Calibri"/>
              </a:rPr>
              <a:t>ihr</a:t>
            </a:r>
            <a:r>
              <a:rPr lang="de-DE" sz="2200" b="0" strike="noStrike" spc="-1" dirty="0">
                <a:solidFill>
                  <a:srgbClr val="000000"/>
                </a:solidFill>
                <a:latin typeface="Calibri"/>
              </a:rPr>
              <a:t> ambitioniertes Trainerteam</a:t>
            </a:r>
            <a:endParaRPr lang="de-DE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2200" b="0" strike="noStrike" spc="-1" dirty="0">
                <a:solidFill>
                  <a:srgbClr val="000000"/>
                </a:solidFill>
                <a:latin typeface="Calibri"/>
              </a:rPr>
              <a:t>📌 	an meine </a:t>
            </a:r>
            <a:r>
              <a:rPr lang="de-DE" sz="2200" b="0" strike="noStrike" spc="-1">
                <a:solidFill>
                  <a:srgbClr val="000000"/>
                </a:solidFill>
                <a:latin typeface="Calibri"/>
              </a:rPr>
              <a:t>Freunde vom Präsidium</a:t>
            </a:r>
            <a:r>
              <a:rPr lang="de-DE" sz="2200" b="0" strike="noStrike" spc="-1" dirty="0">
                <a:solidFill>
                  <a:srgbClr val="000000"/>
                </a:solidFill>
                <a:latin typeface="Calibri"/>
              </a:rPr>
              <a:t>, für ihren Einsatz und vor allem für </a:t>
            </a:r>
            <a:br>
              <a:rPr lang="de-DE" sz="2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de-DE" sz="2200" b="0" strike="noStrike" spc="-1" dirty="0">
                <a:solidFill>
                  <a:srgbClr val="000000"/>
                </a:solidFill>
                <a:latin typeface="Calibri"/>
              </a:rPr>
              <a:t>	die Loyalität und Freundschaft</a:t>
            </a:r>
            <a:endParaRPr lang="de-DE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2200" b="0" strike="noStrike" spc="-1" dirty="0">
                <a:solidFill>
                  <a:srgbClr val="000000"/>
                </a:solidFill>
                <a:latin typeface="Calibri"/>
              </a:rPr>
              <a:t>📌 	und natürlich auch an unsere Partner und Sponsoren, die „Alten“ und die „Neuen“ 	...wir werden uns weiter bemühen Eure Erwartungen zu übertreffen!</a:t>
            </a:r>
            <a:endParaRPr lang="de-DE" sz="2200" b="0" strike="noStrike" spc="-1" dirty="0">
              <a:latin typeface="Arial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273643" y="566991"/>
            <a:ext cx="6911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>
                <a:solidFill>
                  <a:srgbClr val="00B0F0"/>
                </a:solidFill>
              </a:rPr>
              <a:t>Zum Schluss ein großes Danke: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867" y="431821"/>
            <a:ext cx="1725787" cy="164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2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9B4A7D0-7E0C-144F-AF56-6608FAB25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07" y="5725224"/>
            <a:ext cx="1068642" cy="94990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834D0A6-1E71-CC4A-8ACC-9F2814D75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258" y="5519490"/>
            <a:ext cx="1148409" cy="13256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C08CA9C-8413-D548-A3C7-0F6D08E49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619" y="5971837"/>
            <a:ext cx="3546764" cy="42095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6619F0-0431-0249-9D91-BEB68A4F1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9754" y="6000021"/>
            <a:ext cx="1919315" cy="39277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CE2B8B8-6695-A94A-AC55-B9ACCA8A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180" y="0"/>
            <a:ext cx="1970088" cy="1970088"/>
          </a:xfrm>
          <a:prstGeom prst="rect">
            <a:avLst/>
          </a:prstGeom>
        </p:spPr>
      </p:pic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4124590531"/>
              </p:ext>
            </p:extLst>
          </p:nvPr>
        </p:nvGraphicFramePr>
        <p:xfrm>
          <a:off x="1427187" y="163799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957" y="1970087"/>
            <a:ext cx="2148267" cy="238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" t="14060" r="5957" b="12624"/>
          <a:stretch/>
        </p:blipFill>
        <p:spPr bwMode="auto">
          <a:xfrm>
            <a:off x="7729929" y="4366503"/>
            <a:ext cx="3228963" cy="135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el 3"/>
          <p:cNvSpPr>
            <a:spLocks noGrp="1"/>
          </p:cNvSpPr>
          <p:nvPr>
            <p:ph type="title"/>
          </p:nvPr>
        </p:nvSpPr>
        <p:spPr>
          <a:xfrm>
            <a:off x="2833577" y="449961"/>
            <a:ext cx="6652168" cy="1252728"/>
          </a:xfrm>
        </p:spPr>
        <p:txBody>
          <a:bodyPr>
            <a:noAutofit/>
          </a:bodyPr>
          <a:lstStyle/>
          <a:p>
            <a:pPr algn="ctr"/>
            <a:r>
              <a:rPr lang="de-AT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 sportlich erfolgreiches </a:t>
            </a:r>
            <a:br>
              <a:rPr lang="de-AT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AT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Jahr 2022:</a:t>
            </a:r>
          </a:p>
        </p:txBody>
      </p:sp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208975"/>
              </p:ext>
            </p:extLst>
          </p:nvPr>
        </p:nvGraphicFramePr>
        <p:xfrm>
          <a:off x="9125402" y="5674710"/>
          <a:ext cx="1546402" cy="1092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6415686" imgH="4533492" progId="AcroExch.Document.DC">
                  <p:embed/>
                </p:oleObj>
              </mc:Choice>
              <mc:Fallback>
                <p:oleObj name="Acrobat Document" r:id="rId14" imgW="6415686" imgH="4533492" progId="AcroExch.Document.DC">
                  <p:embed/>
                  <p:pic>
                    <p:nvPicPr>
                      <p:cNvPr id="17" name="Objekt 16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125402" y="5674710"/>
                        <a:ext cx="1546402" cy="10929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Grafik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84" y="5888592"/>
            <a:ext cx="1243812" cy="591843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867" y="431821"/>
            <a:ext cx="1725787" cy="164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97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40E1537-AA39-454C-A869-B5A1C5925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89" y="5787092"/>
            <a:ext cx="761555" cy="67693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834D0A6-1E71-CC4A-8ACC-9F2814D75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595" y="5649577"/>
            <a:ext cx="834027" cy="96274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C08CA9C-8413-D548-A3C7-0F6D08E49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152" y="5989198"/>
            <a:ext cx="3400481" cy="40359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6619F0-0431-0249-9D91-BEB68A4F1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6871" y="5989199"/>
            <a:ext cx="1972198" cy="40359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CE2B8B8-6695-A94A-AC55-B9ACCA8A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180" y="0"/>
            <a:ext cx="1970088" cy="197008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4"/>
          <a:stretch/>
        </p:blipFill>
        <p:spPr>
          <a:xfrm rot="834222">
            <a:off x="7361546" y="2218668"/>
            <a:ext cx="3573363" cy="303518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7" name="Titel 1"/>
          <p:cNvSpPr txBox="1">
            <a:spLocks/>
          </p:cNvSpPr>
          <p:nvPr/>
        </p:nvSpPr>
        <p:spPr>
          <a:xfrm>
            <a:off x="434281" y="2130437"/>
            <a:ext cx="6764288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AT" sz="5500" b="1" dirty="0">
                <a:solidFill>
                  <a:srgbClr val="00B0F0"/>
                </a:solidFill>
              </a:rPr>
              <a:t>Begrüßung unserer</a:t>
            </a:r>
          </a:p>
          <a:p>
            <a:pPr algn="ctr"/>
            <a:r>
              <a:rPr lang="de-AT" sz="5500" b="1" dirty="0">
                <a:solidFill>
                  <a:srgbClr val="00B0F0"/>
                </a:solidFill>
              </a:rPr>
              <a:t>Ehrengäste:</a:t>
            </a:r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5408033"/>
              </p:ext>
            </p:extLst>
          </p:nvPr>
        </p:nvGraphicFramePr>
        <p:xfrm>
          <a:off x="9094196" y="5652655"/>
          <a:ext cx="1577608" cy="1114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6415686" imgH="4533492" progId="AcroExch.Document.DC">
                  <p:embed/>
                </p:oleObj>
              </mc:Choice>
              <mc:Fallback>
                <p:oleObj name="Acrobat Document" r:id="rId8" imgW="6415686" imgH="4533492" progId="AcroExch.Document.DC">
                  <p:embed/>
                  <p:pic>
                    <p:nvPicPr>
                      <p:cNvPr id="11" name="Objekt 1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094196" y="5652655"/>
                        <a:ext cx="1577608" cy="1114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Grafik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84" y="5883196"/>
            <a:ext cx="1255152" cy="59723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867" y="431821"/>
            <a:ext cx="1725787" cy="164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36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40E1537-AA39-454C-A869-B5A1C5925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16" y="5852197"/>
            <a:ext cx="876301" cy="77893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834D0A6-1E71-CC4A-8ACC-9F2814D75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951" y="5780107"/>
            <a:ext cx="799696" cy="92311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C08CA9C-8413-D548-A3C7-0F6D08E49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6107709"/>
            <a:ext cx="3140409" cy="37272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6619F0-0431-0249-9D91-BEB68A4F1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715" y="6014822"/>
            <a:ext cx="2330928" cy="47700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CE2B8B8-6695-A94A-AC55-B9ACCA8A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180" y="0"/>
            <a:ext cx="1970088" cy="1970088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2591738" y="1670123"/>
            <a:ext cx="7191663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AT" sz="2400" b="1" dirty="0"/>
              <a:t>Dr. Peter KAISER, LH Kärnten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AT" sz="2400" b="1" dirty="0"/>
              <a:t>Arno ARTHOFER, Landessportdirektor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AT" sz="2400" b="1" dirty="0"/>
              <a:t>Philipp LIESNIG, </a:t>
            </a:r>
            <a:r>
              <a:rPr lang="de-AT" sz="2400" b="1" dirty="0" err="1"/>
              <a:t>Vzbgm</a:t>
            </a:r>
            <a:r>
              <a:rPr lang="de-AT" sz="2400" b="1" dirty="0"/>
              <a:t>. Klagenfurt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AT" sz="2400" b="1" dirty="0"/>
              <a:t>Franz PETRITZ, </a:t>
            </a:r>
            <a:r>
              <a:rPr lang="de-AT" sz="2400" b="1" dirty="0" err="1"/>
              <a:t>StR</a:t>
            </a:r>
            <a:r>
              <a:rPr lang="de-AT" sz="2400" b="1" dirty="0"/>
              <a:t> und Sportreferent Klagenfurt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AT" sz="2400" b="1" dirty="0"/>
              <a:t>Mario POLAK, Leiter Dienststelle Klagenfurt Sport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AT" sz="2400" b="1" dirty="0"/>
              <a:t>Kristin KRETSCHMAR, STW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AT" sz="2400" b="1" dirty="0"/>
              <a:t>Constance MOCHAR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AT" sz="2400" b="1" dirty="0"/>
              <a:t>Helge LORENZ, HSV-Gründungsmitglied mit Gattin</a:t>
            </a:r>
          </a:p>
        </p:txBody>
      </p:sp>
      <p:sp>
        <p:nvSpPr>
          <p:cNvPr id="3" name="Rechteck 2"/>
          <p:cNvSpPr/>
          <p:nvPr/>
        </p:nvSpPr>
        <p:spPr>
          <a:xfrm>
            <a:off x="1749342" y="682115"/>
            <a:ext cx="80340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3600" b="1" dirty="0">
                <a:solidFill>
                  <a:srgbClr val="00B0F0"/>
                </a:solidFill>
              </a:rPr>
              <a:t>Herzlich Willkommen unsere Ehrengäste:</a:t>
            </a:r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175086"/>
              </p:ext>
            </p:extLst>
          </p:nvPr>
        </p:nvGraphicFramePr>
        <p:xfrm>
          <a:off x="8939347" y="5691684"/>
          <a:ext cx="1554884" cy="109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6415686" imgH="4533492" progId="AcroExch.Document.DC">
                  <p:embed/>
                </p:oleObj>
              </mc:Choice>
              <mc:Fallback>
                <p:oleObj name="Acrobat Document" r:id="rId7" imgW="6415686" imgH="4533492" progId="AcroExch.Document.DC">
                  <p:embed/>
                  <p:pic>
                    <p:nvPicPr>
                      <p:cNvPr id="11" name="Objek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939347" y="5691684"/>
                        <a:ext cx="1554884" cy="1099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Grafi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84" y="5826361"/>
            <a:ext cx="1374596" cy="65407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867" y="431821"/>
            <a:ext cx="1725787" cy="164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2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9B4A7D0-7E0C-144F-AF56-6608FAB25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81" y="5854535"/>
            <a:ext cx="923167" cy="82059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834D0A6-1E71-CC4A-8ACC-9F2814D75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929" y="5701996"/>
            <a:ext cx="923167" cy="106564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C08CA9C-8413-D548-A3C7-0F6D08E49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822" y="6068723"/>
            <a:ext cx="3400481" cy="40359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6619F0-0431-0249-9D91-BEB68A4F1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4911" y="6082579"/>
            <a:ext cx="1944158" cy="39785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CE2B8B8-6695-A94A-AC55-B9ACCA8A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180" y="0"/>
            <a:ext cx="1970088" cy="1970088"/>
          </a:xfrm>
          <a:prstGeom prst="rect">
            <a:avLst/>
          </a:prstGeom>
        </p:spPr>
      </p:pic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335696"/>
              </p:ext>
            </p:extLst>
          </p:nvPr>
        </p:nvGraphicFramePr>
        <p:xfrm>
          <a:off x="9216394" y="5739019"/>
          <a:ext cx="1455410" cy="1028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6415686" imgH="4533492" progId="AcroExch.Document.DC">
                  <p:embed/>
                </p:oleObj>
              </mc:Choice>
              <mc:Fallback>
                <p:oleObj name="Acrobat Document" r:id="rId7" imgW="6415686" imgH="4533492" progId="AcroExch.Document.DC">
                  <p:embed/>
                  <p:pic>
                    <p:nvPicPr>
                      <p:cNvPr id="9" name="Objek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16394" y="5739019"/>
                        <a:ext cx="1455410" cy="1028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84" y="5989199"/>
            <a:ext cx="1032377" cy="491236"/>
          </a:xfrm>
          <a:prstGeom prst="rect">
            <a:avLst/>
          </a:prstGeom>
        </p:spPr>
      </p:pic>
      <p:sp>
        <p:nvSpPr>
          <p:cNvPr id="13" name="Textfeld 2"/>
          <p:cNvSpPr/>
          <p:nvPr/>
        </p:nvSpPr>
        <p:spPr>
          <a:xfrm>
            <a:off x="695157" y="1757385"/>
            <a:ext cx="8184240" cy="38149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de-AT" sz="2200" b="1" u="sng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Rückblick 2022:</a:t>
            </a: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de-AT" sz="220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HSV-Langlaufcamp – Obertilliach</a:t>
            </a:r>
            <a:endParaRPr lang="de-DE" sz="220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de-AT" sz="220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HSV-Ostercamp – Falkensteiner</a:t>
            </a:r>
            <a:endParaRPr lang="de-DE" sz="220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de-AT" sz="220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Wörthersee Aquathlon </a:t>
            </a:r>
            <a:endParaRPr lang="de-DE" sz="220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de-AT" sz="220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Landesschulmeisterschaften im </a:t>
            </a:r>
            <a:r>
              <a:rPr lang="de-AT" sz="2200" strike="noStrike" spc="-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Aquathlon</a:t>
            </a:r>
            <a:endParaRPr lang="de-DE" sz="220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de-AT" sz="2200" strike="noStrike" spc="-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Hochrindl</a:t>
            </a:r>
            <a:r>
              <a:rPr lang="de-AT" sz="220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HSV-Wandertag</a:t>
            </a:r>
          </a:p>
          <a:p>
            <a:pPr>
              <a:lnSpc>
                <a:spcPct val="100000"/>
              </a:lnSpc>
              <a:buClr>
                <a:srgbClr val="000000"/>
              </a:buClr>
            </a:pPr>
            <a:endParaRPr lang="de-AT" sz="2200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de-DE" sz="2200" b="1" u="sng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Ausblick 2023 </a:t>
            </a:r>
            <a:r>
              <a:rPr lang="de-DE" sz="2200" u="sng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– fixierte Termine:</a:t>
            </a: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de-AT" sz="220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02.01. – 05.01.2023: Obertilliach Langlaufcamp</a:t>
            </a: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de-AT" sz="22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12.03.2023: ÖSTM Crosslauf Ferlach</a:t>
            </a:r>
            <a:endParaRPr lang="de-DE" sz="220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de-AT" sz="220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01.04. – 07.04.2023: HSV Ostercamp Falkensteiner </a:t>
            </a:r>
            <a:r>
              <a:rPr lang="de-AT" sz="2200" strike="noStrike" spc="-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Borik</a:t>
            </a:r>
            <a:endParaRPr lang="de-DE" sz="2400" b="0" strike="noStrike" spc="-1" dirty="0">
              <a:latin typeface="Arial"/>
            </a:endParaRPr>
          </a:p>
        </p:txBody>
      </p:sp>
      <p:pic>
        <p:nvPicPr>
          <p:cNvPr id="15" name="Grafik 6" descr="Ein Bild, das Gras, draußen, Himmel, Baum enthält.&#10;&#10;Automatisch generierte Beschreibung"/>
          <p:cNvPicPr/>
          <p:nvPr/>
        </p:nvPicPr>
        <p:blipFill>
          <a:blip r:embed="rId10"/>
          <a:stretch/>
        </p:blipFill>
        <p:spPr>
          <a:xfrm>
            <a:off x="7540466" y="2121120"/>
            <a:ext cx="3525120" cy="2615760"/>
          </a:xfrm>
          <a:prstGeom prst="rect">
            <a:avLst/>
          </a:prstGeom>
          <a:ln w="0">
            <a:noFill/>
          </a:ln>
        </p:spPr>
      </p:pic>
      <p:sp>
        <p:nvSpPr>
          <p:cNvPr id="17" name="Textfeld 16"/>
          <p:cNvSpPr txBox="1"/>
          <p:nvPr/>
        </p:nvSpPr>
        <p:spPr>
          <a:xfrm>
            <a:off x="2218414" y="566991"/>
            <a:ext cx="7084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>
                <a:solidFill>
                  <a:srgbClr val="00B0F0"/>
                </a:solidFill>
              </a:rPr>
              <a:t>Rückblick 2022 / Ausblick 2023:</a:t>
            </a: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867" y="431821"/>
            <a:ext cx="1725787" cy="164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14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9B4A7D0-7E0C-144F-AF56-6608FAB25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81" y="5854535"/>
            <a:ext cx="923167" cy="82059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834D0A6-1E71-CC4A-8ACC-9F2814D75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929" y="5701996"/>
            <a:ext cx="923167" cy="106564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C08CA9C-8413-D548-A3C7-0F6D08E49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726" y="6051532"/>
            <a:ext cx="3400481" cy="40359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6619F0-0431-0249-9D91-BEB68A4F1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187" y="6082580"/>
            <a:ext cx="1515882" cy="31021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CE2B8B8-6695-A94A-AC55-B9ACCA8A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180" y="0"/>
            <a:ext cx="1970088" cy="1970088"/>
          </a:xfrm>
          <a:prstGeom prst="rect">
            <a:avLst/>
          </a:prstGeom>
        </p:spPr>
      </p:pic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335696"/>
              </p:ext>
            </p:extLst>
          </p:nvPr>
        </p:nvGraphicFramePr>
        <p:xfrm>
          <a:off x="9216394" y="5739019"/>
          <a:ext cx="1455410" cy="1028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6415686" imgH="4533492" progId="AcroExch.Document.DC">
                  <p:embed/>
                </p:oleObj>
              </mc:Choice>
              <mc:Fallback>
                <p:oleObj name="Acrobat Document" r:id="rId7" imgW="6415686" imgH="4533492" progId="AcroExch.Document.DC">
                  <p:embed/>
                  <p:pic>
                    <p:nvPicPr>
                      <p:cNvPr id="9" name="Objek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16394" y="5739019"/>
                        <a:ext cx="1455410" cy="1028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84" y="5989199"/>
            <a:ext cx="1032377" cy="49123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867" y="431821"/>
            <a:ext cx="1725787" cy="164109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2" y="1671863"/>
            <a:ext cx="3887646" cy="388764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938" y="1671863"/>
            <a:ext cx="2656438" cy="4030133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2557096" y="1842083"/>
            <a:ext cx="2727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400" b="1" dirty="0"/>
              <a:t>LH Dr. Peter KAISER </a:t>
            </a:r>
          </a:p>
        </p:txBody>
      </p:sp>
      <p:sp>
        <p:nvSpPr>
          <p:cNvPr id="17" name="Rechteck 16"/>
          <p:cNvSpPr/>
          <p:nvPr/>
        </p:nvSpPr>
        <p:spPr>
          <a:xfrm>
            <a:off x="6749685" y="1696248"/>
            <a:ext cx="2792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400" b="1" dirty="0"/>
              <a:t>LSD Arno ARTHOFER</a:t>
            </a:r>
          </a:p>
        </p:txBody>
      </p:sp>
      <p:sp>
        <p:nvSpPr>
          <p:cNvPr id="19" name="Rechteck 18"/>
          <p:cNvSpPr/>
          <p:nvPr/>
        </p:nvSpPr>
        <p:spPr>
          <a:xfrm>
            <a:off x="3286726" y="714559"/>
            <a:ext cx="5391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3600" b="1" dirty="0">
                <a:solidFill>
                  <a:srgbClr val="00B0F0"/>
                </a:solidFill>
              </a:rPr>
              <a:t>Grußworte Land KÄRNTEN:</a:t>
            </a:r>
          </a:p>
        </p:txBody>
      </p:sp>
    </p:spTree>
    <p:extLst>
      <p:ext uri="{BB962C8B-B14F-4D97-AF65-F5344CB8AC3E}">
        <p14:creationId xmlns:p14="http://schemas.microsoft.com/office/powerpoint/2010/main" val="28689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9B4A7D0-7E0C-144F-AF56-6608FAB25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27" y="5739019"/>
            <a:ext cx="1053122" cy="93611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834D0A6-1E71-CC4A-8ACC-9F2814D75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929" y="5587996"/>
            <a:ext cx="1021926" cy="117964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C08CA9C-8413-D548-A3C7-0F6D08E49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094" y="5985015"/>
            <a:ext cx="3881544" cy="4606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6619F0-0431-0249-9D91-BEB68A4F1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4911" y="6082579"/>
            <a:ext cx="1944158" cy="39785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CE2B8B8-6695-A94A-AC55-B9ACCA8A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180" y="0"/>
            <a:ext cx="1970088" cy="1970088"/>
          </a:xfrm>
          <a:prstGeom prst="rect">
            <a:avLst/>
          </a:prstGeom>
        </p:spPr>
      </p:pic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1584492"/>
              </p:ext>
            </p:extLst>
          </p:nvPr>
        </p:nvGraphicFramePr>
        <p:xfrm>
          <a:off x="9072896" y="5637601"/>
          <a:ext cx="1598908" cy="113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6415686" imgH="4533492" progId="AcroExch.Document.DC">
                  <p:embed/>
                </p:oleObj>
              </mc:Choice>
              <mc:Fallback>
                <p:oleObj name="Acrobat Document" r:id="rId7" imgW="6415686" imgH="4533492" progId="AcroExch.Document.DC">
                  <p:embed/>
                  <p:pic>
                    <p:nvPicPr>
                      <p:cNvPr id="9" name="Objek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72896" y="5637601"/>
                        <a:ext cx="1598908" cy="113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84" y="5855855"/>
            <a:ext cx="1312612" cy="62458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491" y="431821"/>
            <a:ext cx="1838163" cy="174795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640" y="2827173"/>
            <a:ext cx="3471938" cy="260395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1" y="1959416"/>
            <a:ext cx="3491598" cy="2618699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981236" y="2162696"/>
            <a:ext cx="2390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 err="1"/>
              <a:t>Vzbgm</a:t>
            </a:r>
            <a:r>
              <a:rPr lang="de-AT" b="1" dirty="0"/>
              <a:t>. Philipp LIESNIG</a:t>
            </a:r>
          </a:p>
        </p:txBody>
      </p:sp>
      <p:sp>
        <p:nvSpPr>
          <p:cNvPr id="20" name="Rechteck 19"/>
          <p:cNvSpPr/>
          <p:nvPr/>
        </p:nvSpPr>
        <p:spPr>
          <a:xfrm>
            <a:off x="5910387" y="3084099"/>
            <a:ext cx="2473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/>
              <a:t>Sport-</a:t>
            </a:r>
            <a:r>
              <a:rPr lang="de-AT" b="1" dirty="0" err="1"/>
              <a:t>StR</a:t>
            </a:r>
            <a:r>
              <a:rPr lang="de-AT" b="1" dirty="0"/>
              <a:t> Franz PETRITZ</a:t>
            </a:r>
          </a:p>
        </p:txBody>
      </p:sp>
      <p:sp>
        <p:nvSpPr>
          <p:cNvPr id="21" name="Rechteck 20"/>
          <p:cNvSpPr/>
          <p:nvPr/>
        </p:nvSpPr>
        <p:spPr>
          <a:xfrm>
            <a:off x="2719898" y="670652"/>
            <a:ext cx="63809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AT" sz="3600" b="1" dirty="0">
                <a:solidFill>
                  <a:srgbClr val="00B0F0"/>
                </a:solidFill>
              </a:rPr>
              <a:t>Grußworte</a:t>
            </a:r>
          </a:p>
          <a:p>
            <a:pPr algn="ctr"/>
            <a:r>
              <a:rPr lang="de-AT" sz="3600" b="1" dirty="0">
                <a:solidFill>
                  <a:srgbClr val="00B0F0"/>
                </a:solidFill>
              </a:rPr>
              <a:t>Landeshauptstadt KLAGENFURT: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00" y="2675466"/>
            <a:ext cx="2031790" cy="2962135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9487297" y="4393449"/>
            <a:ext cx="14574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AT" b="1" dirty="0">
                <a:solidFill>
                  <a:schemeClr val="bg1"/>
                </a:solidFill>
              </a:rPr>
              <a:t>Mario POLAK</a:t>
            </a:r>
          </a:p>
          <a:p>
            <a:pPr algn="ctr"/>
            <a:r>
              <a:rPr lang="de-AT" b="1" dirty="0">
                <a:solidFill>
                  <a:schemeClr val="bg1"/>
                </a:solidFill>
              </a:rPr>
              <a:t>Sportamt</a:t>
            </a:r>
          </a:p>
        </p:txBody>
      </p:sp>
    </p:spTree>
    <p:extLst>
      <p:ext uri="{BB962C8B-B14F-4D97-AF65-F5344CB8AC3E}">
        <p14:creationId xmlns:p14="http://schemas.microsoft.com/office/powerpoint/2010/main" val="1556799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9B4A7D0-7E0C-144F-AF56-6608FAB25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81" y="5854535"/>
            <a:ext cx="923167" cy="82059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834D0A6-1E71-CC4A-8ACC-9F2814D75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929" y="5701996"/>
            <a:ext cx="923167" cy="106564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C08CA9C-8413-D548-A3C7-0F6D08E49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029" y="6076841"/>
            <a:ext cx="4208117" cy="49944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6619F0-0431-0249-9D91-BEB68A4F1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187" y="6082579"/>
            <a:ext cx="1944158" cy="39785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CE2B8B8-6695-A94A-AC55-B9ACCA8A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180" y="0"/>
            <a:ext cx="1970088" cy="197008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557096" y="566991"/>
            <a:ext cx="6978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>
                <a:solidFill>
                  <a:srgbClr val="00B0F0"/>
                </a:solidFill>
              </a:rPr>
              <a:t>Unsere HSV-Flöhe und -Talente: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47209" y="1631529"/>
            <a:ext cx="2592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>
                <a:solidFill>
                  <a:srgbClr val="FF0000"/>
                </a:solidFill>
              </a:rPr>
              <a:t>Chiara SARDEI</a:t>
            </a:r>
          </a:p>
          <a:p>
            <a:pPr algn="ctr"/>
            <a:r>
              <a:rPr lang="de-AT" sz="2000" dirty="0"/>
              <a:t>2016</a:t>
            </a:r>
          </a:p>
          <a:p>
            <a:pPr algn="ctr"/>
            <a:r>
              <a:rPr lang="de-AT" sz="2000" dirty="0"/>
              <a:t>1. E: AATC 339 P.</a:t>
            </a:r>
            <a:br>
              <a:rPr lang="de-AT" sz="2000" dirty="0"/>
            </a:br>
            <a:r>
              <a:rPr lang="de-AT" sz="2000" dirty="0"/>
              <a:t>4. E: KTRV-Cup  353 P.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662335" y="1600231"/>
            <a:ext cx="238142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>
                <a:solidFill>
                  <a:srgbClr val="FF0000"/>
                </a:solidFill>
              </a:rPr>
              <a:t>Julia TAJSICH</a:t>
            </a:r>
          </a:p>
          <a:p>
            <a:pPr algn="ctr"/>
            <a:r>
              <a:rPr lang="de-AT" sz="2000" dirty="0"/>
              <a:t>2016</a:t>
            </a:r>
          </a:p>
          <a:p>
            <a:pPr algn="ctr"/>
            <a:r>
              <a:rPr lang="de-AT" sz="2000" dirty="0"/>
              <a:t>5. E: KTRV-Cup 267 P.</a:t>
            </a:r>
            <a:br>
              <a:rPr lang="de-AT" sz="2000" dirty="0"/>
            </a:br>
            <a:r>
              <a:rPr lang="de-AT" sz="2000" dirty="0"/>
              <a:t>6. E: AATC 74 P.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613389" y="1598250"/>
            <a:ext cx="30893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>
                <a:solidFill>
                  <a:srgbClr val="FF0000"/>
                </a:solidFill>
              </a:rPr>
              <a:t>Isabella SCHUSSMANN</a:t>
            </a:r>
          </a:p>
          <a:p>
            <a:pPr algn="ctr"/>
            <a:r>
              <a:rPr lang="de-AT" sz="2000" dirty="0"/>
              <a:t>2016</a:t>
            </a:r>
          </a:p>
          <a:p>
            <a:pPr algn="ctr"/>
            <a:r>
              <a:rPr lang="de-AT" sz="2000" dirty="0"/>
              <a:t>5. E:  AATC 121 P.</a:t>
            </a:r>
            <a:br>
              <a:rPr lang="de-AT" sz="2000" dirty="0"/>
            </a:br>
            <a:r>
              <a:rPr lang="de-AT" sz="2000" dirty="0"/>
              <a:t>6. E:  KTRV-Cup  235 P.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45720" y="3106590"/>
            <a:ext cx="241348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>
                <a:solidFill>
                  <a:srgbClr val="FF0000"/>
                </a:solidFill>
              </a:rPr>
              <a:t>Anna SARDEI</a:t>
            </a:r>
          </a:p>
          <a:p>
            <a:pPr algn="ctr"/>
            <a:r>
              <a:rPr lang="de-AT" sz="2000" dirty="0"/>
              <a:t>2014</a:t>
            </a:r>
          </a:p>
          <a:p>
            <a:pPr algn="ctr"/>
            <a:r>
              <a:rPr lang="de-AT" sz="2000" dirty="0"/>
              <a:t>2. D: KTRV-Cup 420 P.</a:t>
            </a:r>
            <a:br>
              <a:rPr lang="de-AT" sz="2000" dirty="0"/>
            </a:br>
            <a:r>
              <a:rPr lang="de-AT" sz="2000" dirty="0"/>
              <a:t>2. D: AATC 440 P. 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504851" y="3144057"/>
            <a:ext cx="27622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>
                <a:solidFill>
                  <a:srgbClr val="FF0000"/>
                </a:solidFill>
              </a:rPr>
              <a:t>Mia MOSSHAMMER</a:t>
            </a:r>
          </a:p>
          <a:p>
            <a:pPr algn="ctr"/>
            <a:r>
              <a:rPr lang="de-AT" sz="2000" dirty="0"/>
              <a:t>2014</a:t>
            </a:r>
          </a:p>
          <a:p>
            <a:pPr algn="ctr"/>
            <a:r>
              <a:rPr lang="de-AT" sz="2000" dirty="0"/>
              <a:t>3. D: KTRV-Cup 322 P.</a:t>
            </a:r>
            <a:br>
              <a:rPr lang="de-AT" sz="2000" dirty="0"/>
            </a:br>
            <a:r>
              <a:rPr lang="de-AT" sz="2000" dirty="0"/>
              <a:t>3. D: AATC 210 P.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9112796" y="3016524"/>
            <a:ext cx="241348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>
                <a:solidFill>
                  <a:srgbClr val="FF0000"/>
                </a:solidFill>
              </a:rPr>
              <a:t>Lena POLKA</a:t>
            </a:r>
          </a:p>
          <a:p>
            <a:pPr algn="ctr"/>
            <a:r>
              <a:rPr lang="de-AT" sz="2000" dirty="0"/>
              <a:t>2014</a:t>
            </a:r>
          </a:p>
          <a:p>
            <a:pPr algn="ctr"/>
            <a:r>
              <a:rPr lang="de-AT" sz="2000" dirty="0"/>
              <a:t>4. D: KTRV-Cup 275 P.</a:t>
            </a:r>
            <a:br>
              <a:rPr lang="de-AT" sz="2000" dirty="0"/>
            </a:br>
            <a:r>
              <a:rPr lang="de-AT" sz="2000" dirty="0"/>
              <a:t>4. D: AATC 101 P.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378605" y="4561601"/>
            <a:ext cx="290457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>
                <a:solidFill>
                  <a:srgbClr val="0070C0"/>
                </a:solidFill>
              </a:rPr>
              <a:t>Mike MOSSHAMMER</a:t>
            </a:r>
          </a:p>
          <a:p>
            <a:pPr algn="ctr"/>
            <a:r>
              <a:rPr lang="de-AT" sz="2000" dirty="0"/>
              <a:t>2014</a:t>
            </a:r>
          </a:p>
          <a:p>
            <a:pPr algn="ctr"/>
            <a:r>
              <a:rPr lang="de-AT" sz="2000" dirty="0"/>
              <a:t>1. D: KTRV-Cup  375 P.</a:t>
            </a:r>
            <a:br>
              <a:rPr lang="de-AT" sz="2000" dirty="0"/>
            </a:br>
            <a:r>
              <a:rPr lang="de-AT" sz="2000" dirty="0"/>
              <a:t>1. D: AATC 316 P.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402884" y="4667372"/>
            <a:ext cx="31324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>
                <a:solidFill>
                  <a:srgbClr val="0070C0"/>
                </a:solidFill>
              </a:rPr>
              <a:t>Alexander JANDROSITZ</a:t>
            </a:r>
          </a:p>
          <a:p>
            <a:pPr algn="ctr"/>
            <a:r>
              <a:rPr lang="de-AT" sz="2000" dirty="0"/>
              <a:t>2014</a:t>
            </a:r>
          </a:p>
          <a:p>
            <a:pPr algn="ctr"/>
            <a:r>
              <a:rPr lang="de-AT" sz="2000" dirty="0"/>
              <a:t>6. D: KTRV-Cup 185 P.</a:t>
            </a:r>
          </a:p>
        </p:txBody>
      </p:sp>
      <p:graphicFrame>
        <p:nvGraphicFramePr>
          <p:cNvPr id="23" name="Objek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6701526"/>
              </p:ext>
            </p:extLst>
          </p:nvPr>
        </p:nvGraphicFramePr>
        <p:xfrm>
          <a:off x="9068059" y="5634182"/>
          <a:ext cx="1603745" cy="1133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6415686" imgH="4533492" progId="AcroExch.Document.DC">
                  <p:embed/>
                </p:oleObj>
              </mc:Choice>
              <mc:Fallback>
                <p:oleObj name="Acrobat Document" r:id="rId7" imgW="6415686" imgH="4533492" progId="AcroExch.Document.DC">
                  <p:embed/>
                  <p:pic>
                    <p:nvPicPr>
                      <p:cNvPr id="23" name="Objekt 2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68059" y="5634182"/>
                        <a:ext cx="1603745" cy="1133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Grafik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84" y="5854535"/>
            <a:ext cx="1315386" cy="6259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867" y="431821"/>
            <a:ext cx="1725787" cy="164109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C877715-6D40-2614-9A25-D828B3ECFB17}"/>
              </a:ext>
            </a:extLst>
          </p:cNvPr>
          <p:cNvSpPr txBox="1"/>
          <p:nvPr/>
        </p:nvSpPr>
        <p:spPr>
          <a:xfrm>
            <a:off x="10016218" y="4633130"/>
            <a:ext cx="1682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>
                <a:solidFill>
                  <a:srgbClr val="0070C0"/>
                </a:solidFill>
              </a:rPr>
              <a:t>Lukas KUNZ</a:t>
            </a:r>
          </a:p>
          <a:p>
            <a:pPr algn="ctr"/>
            <a:r>
              <a:rPr lang="de-AT" sz="2000" dirty="0"/>
              <a:t>2011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B8DE40D-FEDC-EC7B-4519-2317EA1A5538}"/>
              </a:ext>
            </a:extLst>
          </p:cNvPr>
          <p:cNvSpPr txBox="1"/>
          <p:nvPr/>
        </p:nvSpPr>
        <p:spPr>
          <a:xfrm>
            <a:off x="434281" y="4869379"/>
            <a:ext cx="29001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>
                <a:solidFill>
                  <a:srgbClr val="0070C0"/>
                </a:solidFill>
              </a:rPr>
              <a:t>Raphael RUHDORFER</a:t>
            </a:r>
          </a:p>
          <a:p>
            <a:pPr algn="ctr"/>
            <a:r>
              <a:rPr lang="de-AT" sz="2000" dirty="0"/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1836013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1800</Words>
  <Application>Microsoft Office PowerPoint</Application>
  <PresentationFormat>Breitbild</PresentationFormat>
  <Paragraphs>291</Paragraphs>
  <Slides>22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Forte</vt:lpstr>
      <vt:lpstr>Symbol</vt:lpstr>
      <vt:lpstr>Wingdings</vt:lpstr>
      <vt:lpstr>Office</vt:lpstr>
      <vt:lpstr>Acrobat Document</vt:lpstr>
      <vt:lpstr>PowerPoint-Präsentation</vt:lpstr>
      <vt:lpstr>PowerPoint-Präsentation</vt:lpstr>
      <vt:lpstr>Ein sportlich erfolgreiches  Jahr 2022: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Generalversammlung  HSV Triathlon Kärnten</dc:title>
  <dc:creator>Gerald Florian</dc:creator>
  <cp:lastModifiedBy>Hansjörg Moitzi</cp:lastModifiedBy>
  <cp:revision>187</cp:revision>
  <cp:lastPrinted>2022-11-21T11:26:14Z</cp:lastPrinted>
  <dcterms:created xsi:type="dcterms:W3CDTF">2022-03-15T19:44:40Z</dcterms:created>
  <dcterms:modified xsi:type="dcterms:W3CDTF">2022-12-04T08:22:56Z</dcterms:modified>
</cp:coreProperties>
</file>