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3" r:id="rId3"/>
    <p:sldId id="285" r:id="rId4"/>
    <p:sldId id="274" r:id="rId5"/>
    <p:sldId id="275" r:id="rId6"/>
    <p:sldId id="276" r:id="rId7"/>
    <p:sldId id="277" r:id="rId8"/>
    <p:sldId id="281" r:id="rId9"/>
    <p:sldId id="289" r:id="rId10"/>
    <p:sldId id="287" r:id="rId11"/>
    <p:sldId id="283" r:id="rId12"/>
    <p:sldId id="288" r:id="rId13"/>
    <p:sldId id="284" r:id="rId14"/>
    <p:sldId id="290" r:id="rId15"/>
    <p:sldId id="291" r:id="rId16"/>
    <p:sldId id="292" r:id="rId17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/>
    <p:restoredTop sz="94713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60AB4F-E3DB-4380-907B-B34E74F3A33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06E64C1-5C18-4493-8BB2-60F1DD4DFB85}">
      <dgm:prSet phldrT="[Text]" custT="1"/>
      <dgm:spPr/>
      <dgm:t>
        <a:bodyPr/>
        <a:lstStyle/>
        <a:p>
          <a:endParaRPr lang="de-AT" sz="1400" dirty="0" smtClean="0"/>
        </a:p>
        <a:p>
          <a:r>
            <a:rPr lang="de-AT" sz="1800" b="1" dirty="0" smtClean="0"/>
            <a:t>ÖTRV</a:t>
          </a:r>
        </a:p>
        <a:p>
          <a:r>
            <a:rPr lang="de-AT" sz="1800" b="1" dirty="0" smtClean="0"/>
            <a:t>2. Vereinscup</a:t>
          </a:r>
        </a:p>
        <a:p>
          <a:r>
            <a:rPr lang="de-AT" sz="1800" b="1" dirty="0" smtClean="0"/>
            <a:t>3. Nachwuchscup</a:t>
          </a:r>
        </a:p>
        <a:p>
          <a:endParaRPr lang="de-AT" sz="1400" dirty="0"/>
        </a:p>
      </dgm:t>
    </dgm:pt>
    <dgm:pt modelId="{25D48089-EACD-4A0B-8C70-90F404DF103C}" type="parTrans" cxnId="{33DFEA4A-2EA7-4F3F-AA30-59FB8B480191}">
      <dgm:prSet/>
      <dgm:spPr/>
      <dgm:t>
        <a:bodyPr/>
        <a:lstStyle/>
        <a:p>
          <a:endParaRPr lang="de-AT"/>
        </a:p>
      </dgm:t>
    </dgm:pt>
    <dgm:pt modelId="{C0B47539-5607-4713-8ACE-F12CC70C74BD}" type="sibTrans" cxnId="{33DFEA4A-2EA7-4F3F-AA30-59FB8B480191}">
      <dgm:prSet/>
      <dgm:spPr/>
      <dgm:t>
        <a:bodyPr/>
        <a:lstStyle/>
        <a:p>
          <a:endParaRPr lang="de-AT"/>
        </a:p>
      </dgm:t>
    </dgm:pt>
    <dgm:pt modelId="{7D106F03-B519-486A-9550-DF1C3C91D746}">
      <dgm:prSet phldrT="[Text]" custT="1"/>
      <dgm:spPr/>
      <dgm:t>
        <a:bodyPr/>
        <a:lstStyle/>
        <a:p>
          <a:r>
            <a:rPr lang="de-AT" sz="1800" b="1" dirty="0" smtClean="0"/>
            <a:t>KTRV</a:t>
          </a:r>
        </a:p>
        <a:p>
          <a:r>
            <a:rPr lang="de-AT" sz="1800" b="1" dirty="0" smtClean="0"/>
            <a:t>1. Erwachsene</a:t>
          </a:r>
        </a:p>
        <a:p>
          <a:r>
            <a:rPr lang="de-AT" sz="1800" b="1" dirty="0" smtClean="0"/>
            <a:t>1. Nachwuchs </a:t>
          </a:r>
          <a:endParaRPr lang="de-AT" sz="1800" b="1" dirty="0"/>
        </a:p>
      </dgm:t>
    </dgm:pt>
    <dgm:pt modelId="{BC408D7E-F375-4529-B497-89E6C544664D}" type="parTrans" cxnId="{E2C29933-9E05-4B3C-AACC-7E2627B6DDBD}">
      <dgm:prSet/>
      <dgm:spPr/>
      <dgm:t>
        <a:bodyPr/>
        <a:lstStyle/>
        <a:p>
          <a:endParaRPr lang="de-DE"/>
        </a:p>
      </dgm:t>
    </dgm:pt>
    <dgm:pt modelId="{BA3B9F75-4BF9-4688-8A4B-5E32800E4A6F}" type="sibTrans" cxnId="{E2C29933-9E05-4B3C-AACC-7E2627B6DDBD}">
      <dgm:prSet/>
      <dgm:spPr/>
      <dgm:t>
        <a:bodyPr/>
        <a:lstStyle/>
        <a:p>
          <a:endParaRPr lang="de-DE"/>
        </a:p>
      </dgm:t>
    </dgm:pt>
    <dgm:pt modelId="{BF6962D2-18D6-493F-9363-2C5DE7A76EA3}">
      <dgm:prSet phldrT="[Text]" custT="1"/>
      <dgm:spPr/>
      <dgm:t>
        <a:bodyPr/>
        <a:lstStyle/>
        <a:p>
          <a:r>
            <a:rPr lang="de-AT" sz="1800" b="1" dirty="0" smtClean="0"/>
            <a:t>AATC</a:t>
          </a:r>
        </a:p>
        <a:p>
          <a:r>
            <a:rPr lang="de-AT" sz="1800" b="1" dirty="0" smtClean="0"/>
            <a:t>2. Erwachsene</a:t>
          </a:r>
        </a:p>
        <a:p>
          <a:r>
            <a:rPr lang="de-AT" sz="1800" b="1" dirty="0" smtClean="0"/>
            <a:t>2. Nachwuchs </a:t>
          </a:r>
          <a:endParaRPr lang="de-AT" sz="1800" b="1" dirty="0"/>
        </a:p>
      </dgm:t>
    </dgm:pt>
    <dgm:pt modelId="{6FE62641-4447-44F5-9AE1-AF111C8094E0}" type="parTrans" cxnId="{113BFB58-C5CE-488B-96CF-772D2CD1324E}">
      <dgm:prSet/>
      <dgm:spPr/>
      <dgm:t>
        <a:bodyPr/>
        <a:lstStyle/>
        <a:p>
          <a:endParaRPr lang="de-DE"/>
        </a:p>
      </dgm:t>
    </dgm:pt>
    <dgm:pt modelId="{82306220-B0D6-4B38-AA93-2952F46FBA25}" type="sibTrans" cxnId="{113BFB58-C5CE-488B-96CF-772D2CD1324E}">
      <dgm:prSet/>
      <dgm:spPr/>
      <dgm:t>
        <a:bodyPr/>
        <a:lstStyle/>
        <a:p>
          <a:endParaRPr lang="de-DE"/>
        </a:p>
      </dgm:t>
    </dgm:pt>
    <dgm:pt modelId="{F0E815E8-1568-4232-8193-0B498273202E}" type="pres">
      <dgm:prSet presAssocID="{7A60AB4F-E3DB-4380-907B-B34E74F3A332}" presName="CompostProcess" presStyleCnt="0">
        <dgm:presLayoutVars>
          <dgm:dir/>
          <dgm:resizeHandles val="exact"/>
        </dgm:presLayoutVars>
      </dgm:prSet>
      <dgm:spPr/>
    </dgm:pt>
    <dgm:pt modelId="{D10A0466-5975-40FD-BA17-DEBC81B8137F}" type="pres">
      <dgm:prSet presAssocID="{7A60AB4F-E3DB-4380-907B-B34E74F3A332}" presName="arrow" presStyleLbl="bgShp" presStyleIdx="0" presStyleCnt="1"/>
      <dgm:spPr/>
    </dgm:pt>
    <dgm:pt modelId="{3A37C9F9-2A54-493D-BF0A-5FA836B66FD6}" type="pres">
      <dgm:prSet presAssocID="{7A60AB4F-E3DB-4380-907B-B34E74F3A332}" presName="linearProcess" presStyleCnt="0"/>
      <dgm:spPr/>
    </dgm:pt>
    <dgm:pt modelId="{3347A6B0-2B1D-445A-A803-EB5F1CFB6BF8}" type="pres">
      <dgm:prSet presAssocID="{806E64C1-5C18-4493-8BB2-60F1DD4DFB85}" presName="textNode" presStyleLbl="node1" presStyleIdx="0" presStyleCnt="3" custScaleX="111384" custScaleY="106088" custLinFactNeighborX="-1345" custLinFactNeighborY="-1082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201D56CE-333B-4D3F-954E-76856766840A}" type="pres">
      <dgm:prSet presAssocID="{C0B47539-5607-4713-8ACE-F12CC70C74BD}" presName="sibTrans" presStyleCnt="0"/>
      <dgm:spPr/>
    </dgm:pt>
    <dgm:pt modelId="{D6F630FB-B04F-4EF3-9B82-A1EA4141024D}" type="pres">
      <dgm:prSet presAssocID="{7D106F03-B519-486A-9550-DF1C3C91D74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AFA15F4-8392-4DFF-9B10-CD3895958BD5}" type="pres">
      <dgm:prSet presAssocID="{BA3B9F75-4BF9-4688-8A4B-5E32800E4A6F}" presName="sibTrans" presStyleCnt="0"/>
      <dgm:spPr/>
    </dgm:pt>
    <dgm:pt modelId="{3B45EA33-83BE-4919-AB75-9FF6DD6F0416}" type="pres">
      <dgm:prSet presAssocID="{BF6962D2-18D6-493F-9363-2C5DE7A76EA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52BF80D0-90C7-4DE7-A233-83B796BAE8C0}" type="presOf" srcId="{BF6962D2-18D6-493F-9363-2C5DE7A76EA3}" destId="{3B45EA33-83BE-4919-AB75-9FF6DD6F0416}" srcOrd="0" destOrd="0" presId="urn:microsoft.com/office/officeart/2005/8/layout/hProcess9"/>
    <dgm:cxn modelId="{113BFB58-C5CE-488B-96CF-772D2CD1324E}" srcId="{7A60AB4F-E3DB-4380-907B-B34E74F3A332}" destId="{BF6962D2-18D6-493F-9363-2C5DE7A76EA3}" srcOrd="2" destOrd="0" parTransId="{6FE62641-4447-44F5-9AE1-AF111C8094E0}" sibTransId="{82306220-B0D6-4B38-AA93-2952F46FBA25}"/>
    <dgm:cxn modelId="{6678EBD1-AB2F-480E-9E29-354A819FAEB8}" type="presOf" srcId="{7A60AB4F-E3DB-4380-907B-B34E74F3A332}" destId="{F0E815E8-1568-4232-8193-0B498273202E}" srcOrd="0" destOrd="0" presId="urn:microsoft.com/office/officeart/2005/8/layout/hProcess9"/>
    <dgm:cxn modelId="{E2C29933-9E05-4B3C-AACC-7E2627B6DDBD}" srcId="{7A60AB4F-E3DB-4380-907B-B34E74F3A332}" destId="{7D106F03-B519-486A-9550-DF1C3C91D746}" srcOrd="1" destOrd="0" parTransId="{BC408D7E-F375-4529-B497-89E6C544664D}" sibTransId="{BA3B9F75-4BF9-4688-8A4B-5E32800E4A6F}"/>
    <dgm:cxn modelId="{33DFEA4A-2EA7-4F3F-AA30-59FB8B480191}" srcId="{7A60AB4F-E3DB-4380-907B-B34E74F3A332}" destId="{806E64C1-5C18-4493-8BB2-60F1DD4DFB85}" srcOrd="0" destOrd="0" parTransId="{25D48089-EACD-4A0B-8C70-90F404DF103C}" sibTransId="{C0B47539-5607-4713-8ACE-F12CC70C74BD}"/>
    <dgm:cxn modelId="{53AE8FB1-9061-4C62-8E6C-40C3A0942DE2}" type="presOf" srcId="{806E64C1-5C18-4493-8BB2-60F1DD4DFB85}" destId="{3347A6B0-2B1D-445A-A803-EB5F1CFB6BF8}" srcOrd="0" destOrd="0" presId="urn:microsoft.com/office/officeart/2005/8/layout/hProcess9"/>
    <dgm:cxn modelId="{C77025A0-BC8B-439C-BD1A-3DE66FCE3086}" type="presOf" srcId="{7D106F03-B519-486A-9550-DF1C3C91D746}" destId="{D6F630FB-B04F-4EF3-9B82-A1EA4141024D}" srcOrd="0" destOrd="0" presId="urn:microsoft.com/office/officeart/2005/8/layout/hProcess9"/>
    <dgm:cxn modelId="{E267C28E-8E70-4C6F-B63E-CA2367CC1814}" type="presParOf" srcId="{F0E815E8-1568-4232-8193-0B498273202E}" destId="{D10A0466-5975-40FD-BA17-DEBC81B8137F}" srcOrd="0" destOrd="0" presId="urn:microsoft.com/office/officeart/2005/8/layout/hProcess9"/>
    <dgm:cxn modelId="{74405A3E-C690-4FED-9C93-CF221C0C754D}" type="presParOf" srcId="{F0E815E8-1568-4232-8193-0B498273202E}" destId="{3A37C9F9-2A54-493D-BF0A-5FA836B66FD6}" srcOrd="1" destOrd="0" presId="urn:microsoft.com/office/officeart/2005/8/layout/hProcess9"/>
    <dgm:cxn modelId="{A3758924-B466-424E-AB8B-43A37DC298B5}" type="presParOf" srcId="{3A37C9F9-2A54-493D-BF0A-5FA836B66FD6}" destId="{3347A6B0-2B1D-445A-A803-EB5F1CFB6BF8}" srcOrd="0" destOrd="0" presId="urn:microsoft.com/office/officeart/2005/8/layout/hProcess9"/>
    <dgm:cxn modelId="{81701B7A-CA35-45AE-B46C-330CFCED5868}" type="presParOf" srcId="{3A37C9F9-2A54-493D-BF0A-5FA836B66FD6}" destId="{201D56CE-333B-4D3F-954E-76856766840A}" srcOrd="1" destOrd="0" presId="urn:microsoft.com/office/officeart/2005/8/layout/hProcess9"/>
    <dgm:cxn modelId="{E3BAB505-A35A-4E0D-969C-5B644C49DFF3}" type="presParOf" srcId="{3A37C9F9-2A54-493D-BF0A-5FA836B66FD6}" destId="{D6F630FB-B04F-4EF3-9B82-A1EA4141024D}" srcOrd="2" destOrd="0" presId="urn:microsoft.com/office/officeart/2005/8/layout/hProcess9"/>
    <dgm:cxn modelId="{EB1A7D78-DA77-4F23-A78C-0068226B803C}" type="presParOf" srcId="{3A37C9F9-2A54-493D-BF0A-5FA836B66FD6}" destId="{FAFA15F4-8392-4DFF-9B10-CD3895958BD5}" srcOrd="3" destOrd="0" presId="urn:microsoft.com/office/officeart/2005/8/layout/hProcess9"/>
    <dgm:cxn modelId="{F2C407C7-62EA-42EB-B738-2AE9A7E1949D}" type="presParOf" srcId="{3A37C9F9-2A54-493D-BF0A-5FA836B66FD6}" destId="{3B45EA33-83BE-4919-AB75-9FF6DD6F041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image" Target="../media/image4.png"/><Relationship Id="rId7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6.jpeg"/><Relationship Id="rId10" Type="http://schemas.openxmlformats.org/officeDocument/2006/relationships/image" Target="../media/image9.jpeg"/><Relationship Id="rId4" Type="http://schemas.openxmlformats.org/officeDocument/2006/relationships/image" Target="../media/image5.png"/><Relationship Id="rId9" Type="http://schemas.openxmlformats.org/officeDocument/2006/relationships/image" Target="../media/image7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1AE-C562-46FA-A5AF-7F21E6A00F5F}" type="datetimeFigureOut">
              <a:rPr lang="de-AT" smtClean="0"/>
              <a:t>30.11.2019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25DF-1BEE-4193-A91A-1936B50AC672}" type="slidenum">
              <a:rPr lang="de-AT" smtClean="0"/>
              <a:t>‹Nr.›</a:t>
            </a:fld>
            <a:endParaRPr lang="de-AT"/>
          </a:p>
        </p:txBody>
      </p:sp>
      <p:pic>
        <p:nvPicPr>
          <p:cNvPr id="17" name="Picture 2" descr="kaernten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65" y="6318076"/>
            <a:ext cx="216024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5" descr="bundesheer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553" y="5999743"/>
            <a:ext cx="609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klgft-sport_grau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655" y="6087850"/>
            <a:ext cx="1195386" cy="597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1" descr="hsv1a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65" y="223721"/>
            <a:ext cx="1719263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" name="Objekt 20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311048236"/>
              </p:ext>
            </p:extLst>
          </p:nvPr>
        </p:nvGraphicFramePr>
        <p:xfrm>
          <a:off x="2433638" y="319088"/>
          <a:ext cx="635317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" name="CorelDRAW" r:id="rId7" imgW="6424803" imgH="1016000" progId="CorelDRAW.Graphic.12">
                  <p:embed/>
                </p:oleObj>
              </mc:Choice>
              <mc:Fallback>
                <p:oleObj name="CorelDRAW" r:id="rId7" imgW="6424803" imgH="1016000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3638" y="319088"/>
                        <a:ext cx="6353175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Picture 16" descr="Bildergebnis für jolsport logo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942" y="6087849"/>
            <a:ext cx="1224136" cy="66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6" descr="Bildergebnis für sportpark klagenfurt logo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201400"/>
            <a:ext cx="1368152" cy="65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1AE-C562-46FA-A5AF-7F21E6A00F5F}" type="datetimeFigureOut">
              <a:rPr lang="de-AT" smtClean="0"/>
              <a:t>30.11.2019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25DF-1BEE-4193-A91A-1936B50AC672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1AE-C562-46FA-A5AF-7F21E6A00F5F}" type="datetimeFigureOut">
              <a:rPr lang="de-AT" smtClean="0"/>
              <a:t>30.11.2019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25DF-1BEE-4193-A91A-1936B50AC672}" type="slidenum">
              <a:rPr lang="de-AT" smtClean="0"/>
              <a:t>‹Nr.›</a:t>
            </a:fld>
            <a:endParaRPr lang="de-A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1AE-C562-46FA-A5AF-7F21E6A00F5F}" type="datetimeFigureOut">
              <a:rPr lang="de-AT" smtClean="0"/>
              <a:t>30.11.2019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25DF-1BEE-4193-A91A-1936B50AC672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1AE-C562-46FA-A5AF-7F21E6A00F5F}" type="datetimeFigureOut">
              <a:rPr lang="de-AT" smtClean="0"/>
              <a:t>30.11.2019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25DF-1BEE-4193-A91A-1936B50AC672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1AE-C562-46FA-A5AF-7F21E6A00F5F}" type="datetimeFigureOut">
              <a:rPr lang="de-AT" smtClean="0"/>
              <a:t>30.11.2019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25DF-1BEE-4193-A91A-1936B50AC672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1AE-C562-46FA-A5AF-7F21E6A00F5F}" type="datetimeFigureOut">
              <a:rPr lang="de-AT" smtClean="0"/>
              <a:t>30.11.2019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25DF-1BEE-4193-A91A-1936B50AC672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1AE-C562-46FA-A5AF-7F21E6A00F5F}" type="datetimeFigureOut">
              <a:rPr lang="de-AT" smtClean="0"/>
              <a:t>30.11.2019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25DF-1BEE-4193-A91A-1936B50AC672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1AE-C562-46FA-A5AF-7F21E6A00F5F}" type="datetimeFigureOut">
              <a:rPr lang="de-AT" smtClean="0"/>
              <a:t>30.11.2019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25DF-1BEE-4193-A91A-1936B50AC672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1AE-C562-46FA-A5AF-7F21E6A00F5F}" type="datetimeFigureOut">
              <a:rPr lang="de-AT" smtClean="0"/>
              <a:t>30.11.2019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25DF-1BEE-4193-A91A-1936B50AC672}" type="slidenum">
              <a:rPr lang="de-AT" smtClean="0"/>
              <a:t>‹Nr.›</a:t>
            </a:fld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1AE-C562-46FA-A5AF-7F21E6A00F5F}" type="datetimeFigureOut">
              <a:rPr lang="de-AT" smtClean="0"/>
              <a:t>30.11.2019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25DF-1BEE-4193-A91A-1936B50AC672}" type="slidenum">
              <a:rPr lang="de-AT" smtClean="0"/>
              <a:t>‹Nr.›</a:t>
            </a:fld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20" Type="http://schemas.openxmlformats.org/officeDocument/2006/relationships/image" Target="../media/image7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69212" y="1198102"/>
            <a:ext cx="7240655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CE791AE-C562-46FA-A5AF-7F21E6A00F5F}" type="datetimeFigureOut">
              <a:rPr lang="de-AT" smtClean="0"/>
              <a:t>30.11.2019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C3425DF-1BEE-4193-A91A-1936B50AC672}" type="slidenum">
              <a:rPr lang="de-AT" smtClean="0"/>
              <a:t>‹Nr.›</a:t>
            </a:fld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pic>
        <p:nvPicPr>
          <p:cNvPr id="15" name="Picture 21" descr="hsv1a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2841"/>
            <a:ext cx="1719263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kaernten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65" y="6453336"/>
            <a:ext cx="216024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75" descr="bundesheer"/>
          <p:cNvPicPr/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553" y="6110436"/>
            <a:ext cx="609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klgft-sport_grau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45" y="6154489"/>
            <a:ext cx="1195386" cy="597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" name="Objekt 23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311048236"/>
              </p:ext>
            </p:extLst>
          </p:nvPr>
        </p:nvGraphicFramePr>
        <p:xfrm>
          <a:off x="2432901" y="319515"/>
          <a:ext cx="635317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3" name="CorelDRAW" r:id="rId18" imgW="6424803" imgH="1016000" progId="CorelDRAW.Graphic.12">
                  <p:embed/>
                </p:oleObj>
              </mc:Choice>
              <mc:Fallback>
                <p:oleObj name="CorelDRAW" r:id="rId18" imgW="6424803" imgH="1016000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901" y="319515"/>
                        <a:ext cx="635317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" name="Picture 16" descr="Bildergebnis für jolsport logo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20" y="6154488"/>
            <a:ext cx="1224136" cy="67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Bildergebnis für sportpark klagenfurt logo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6154489"/>
            <a:ext cx="1296144" cy="59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1640" y="1340768"/>
            <a:ext cx="6764288" cy="1440160"/>
          </a:xfrm>
        </p:spPr>
        <p:txBody>
          <a:bodyPr>
            <a:normAutofit/>
          </a:bodyPr>
          <a:lstStyle/>
          <a:p>
            <a:r>
              <a:rPr lang="de-AT" dirty="0" smtClean="0"/>
              <a:t>Die Erfolge unserer </a:t>
            </a:r>
            <a:br>
              <a:rPr lang="de-AT" dirty="0" smtClean="0"/>
            </a:br>
            <a:r>
              <a:rPr lang="de-AT" dirty="0" smtClean="0"/>
              <a:t>HSV – Triathleten 2019 </a:t>
            </a: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64"/>
          <a:stretch/>
        </p:blipFill>
        <p:spPr>
          <a:xfrm rot="834222">
            <a:off x="4402700" y="3320729"/>
            <a:ext cx="3006222" cy="2553464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9967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5652120" y="2728871"/>
            <a:ext cx="21675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Markus BIASIO</a:t>
            </a:r>
          </a:p>
          <a:p>
            <a:r>
              <a:rPr lang="de-AT" sz="2000" dirty="0">
                <a:solidFill>
                  <a:schemeClr val="tx2"/>
                </a:solidFill>
              </a:rPr>
              <a:t>300 P. </a:t>
            </a:r>
            <a:r>
              <a:rPr lang="de-AT" sz="2000" dirty="0" smtClean="0">
                <a:solidFill>
                  <a:schemeClr val="tx2"/>
                </a:solidFill>
              </a:rPr>
              <a:t>KTRV (4.)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99 P. ÖTRV (23.)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037940" y="1227703"/>
            <a:ext cx="42899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HSV - Nachwuchs</a:t>
            </a:r>
            <a:endParaRPr lang="de-AT" sz="4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78227" y="2132856"/>
            <a:ext cx="22012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Felix ORLITSCH</a:t>
            </a:r>
          </a:p>
          <a:p>
            <a:r>
              <a:rPr lang="de-AT" sz="2000" dirty="0">
                <a:solidFill>
                  <a:schemeClr val="tx2"/>
                </a:solidFill>
              </a:rPr>
              <a:t>152 P. </a:t>
            </a:r>
            <a:r>
              <a:rPr lang="de-AT" sz="2000" dirty="0" smtClean="0">
                <a:solidFill>
                  <a:schemeClr val="tx2"/>
                </a:solidFill>
              </a:rPr>
              <a:t>KTRV (8.)</a:t>
            </a:r>
          </a:p>
          <a:p>
            <a:r>
              <a:rPr lang="de-AT" sz="2000" dirty="0">
                <a:solidFill>
                  <a:schemeClr val="tx2"/>
                </a:solidFill>
              </a:rPr>
              <a:t> </a:t>
            </a:r>
            <a:r>
              <a:rPr lang="de-AT" sz="2000" dirty="0" smtClean="0">
                <a:solidFill>
                  <a:schemeClr val="tx2"/>
                </a:solidFill>
              </a:rPr>
              <a:t>144 P. ÖTRV (19.)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950943" y="2728871"/>
            <a:ext cx="21739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Willi ORLITSCH</a:t>
            </a:r>
          </a:p>
          <a:p>
            <a:r>
              <a:rPr lang="de-AT" sz="2000" dirty="0">
                <a:solidFill>
                  <a:schemeClr val="tx2"/>
                </a:solidFill>
              </a:rPr>
              <a:t>297 P. </a:t>
            </a:r>
            <a:r>
              <a:rPr lang="de-AT" sz="2000" dirty="0" smtClean="0">
                <a:solidFill>
                  <a:schemeClr val="tx2"/>
                </a:solidFill>
              </a:rPr>
              <a:t>KTRV (6.)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139 P. ÖTRV (21.)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045728" y="3865236"/>
            <a:ext cx="259583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Clemens TASCHEK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89 P. ÖTRV ( 25. )</a:t>
            </a:r>
          </a:p>
          <a:p>
            <a:r>
              <a:rPr lang="de-AT" sz="2000" dirty="0">
                <a:solidFill>
                  <a:schemeClr val="tx2"/>
                </a:solidFill>
              </a:rPr>
              <a:t>430 P. </a:t>
            </a:r>
            <a:r>
              <a:rPr lang="de-AT" sz="2000" dirty="0" smtClean="0">
                <a:solidFill>
                  <a:schemeClr val="tx2"/>
                </a:solidFill>
              </a:rPr>
              <a:t>KTRV ( 3. )</a:t>
            </a:r>
            <a:endParaRPr lang="de-AT" sz="2000" dirty="0">
              <a:solidFill>
                <a:schemeClr val="tx2"/>
              </a:solidFill>
            </a:endParaRPr>
          </a:p>
          <a:p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979471" y="4237816"/>
            <a:ext cx="255871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Leo KRETSCHMER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150 P. ÖTRV ( 18. )</a:t>
            </a:r>
          </a:p>
          <a:p>
            <a:r>
              <a:rPr lang="de-AT" sz="2000" dirty="0">
                <a:solidFill>
                  <a:schemeClr val="tx2"/>
                </a:solidFill>
              </a:rPr>
              <a:t>500 P. </a:t>
            </a:r>
            <a:r>
              <a:rPr lang="de-AT" sz="2000" dirty="0" smtClean="0">
                <a:solidFill>
                  <a:schemeClr val="tx2"/>
                </a:solidFill>
              </a:rPr>
              <a:t>KTRV ( 2. )</a:t>
            </a:r>
            <a:endParaRPr lang="de-AT" sz="2000" dirty="0">
              <a:solidFill>
                <a:schemeClr val="tx2"/>
              </a:solidFill>
            </a:endParaRPr>
          </a:p>
          <a:p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27753" y="3756613"/>
            <a:ext cx="25653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Andreas PACHLER</a:t>
            </a:r>
          </a:p>
          <a:p>
            <a:r>
              <a:rPr lang="de-AT" sz="2000" dirty="0">
                <a:solidFill>
                  <a:schemeClr val="tx2"/>
                </a:solidFill>
              </a:rPr>
              <a:t>210 P. </a:t>
            </a:r>
            <a:r>
              <a:rPr lang="de-AT" sz="2000" dirty="0" smtClean="0">
                <a:solidFill>
                  <a:schemeClr val="tx2"/>
                </a:solidFill>
              </a:rPr>
              <a:t>KTRV (7.)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231 P. ÖTRV (13.)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778227" y="5045125"/>
            <a:ext cx="15215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Dario BIN </a:t>
            </a:r>
          </a:p>
          <a:p>
            <a:r>
              <a:rPr lang="de-AT" sz="2000" dirty="0">
                <a:solidFill>
                  <a:schemeClr val="tx2"/>
                </a:solidFill>
              </a:rPr>
              <a:t>1 x </a:t>
            </a:r>
            <a:r>
              <a:rPr lang="de-AT" sz="2000" dirty="0" smtClean="0">
                <a:solidFill>
                  <a:schemeClr val="tx2"/>
                </a:solidFill>
              </a:rPr>
              <a:t>Bronze</a:t>
            </a:r>
          </a:p>
          <a:p>
            <a:r>
              <a:rPr lang="de-AT" sz="2000" dirty="0">
                <a:solidFill>
                  <a:schemeClr val="tx2"/>
                </a:solidFill>
              </a:rPr>
              <a:t> </a:t>
            </a:r>
            <a:r>
              <a:rPr lang="de-AT" sz="2000" dirty="0" smtClean="0">
                <a:solidFill>
                  <a:schemeClr val="tx2"/>
                </a:solidFill>
              </a:rPr>
              <a:t>171 P. ÖTRV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431707" y="5230313"/>
            <a:ext cx="26084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Philipp FELLINGER</a:t>
            </a:r>
          </a:p>
          <a:p>
            <a:r>
              <a:rPr lang="de-AT" sz="2000" smtClean="0">
                <a:solidFill>
                  <a:schemeClr val="tx2"/>
                </a:solidFill>
              </a:rPr>
              <a:t>68 P. </a:t>
            </a:r>
            <a:r>
              <a:rPr lang="de-AT" sz="2000" dirty="0" smtClean="0">
                <a:solidFill>
                  <a:schemeClr val="tx2"/>
                </a:solidFill>
              </a:rPr>
              <a:t>ÖTRV (27.)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260 </a:t>
            </a:r>
            <a:r>
              <a:rPr lang="de-AT" sz="2000" dirty="0">
                <a:solidFill>
                  <a:schemeClr val="tx2"/>
                </a:solidFill>
              </a:rPr>
              <a:t>P. </a:t>
            </a:r>
            <a:r>
              <a:rPr lang="de-AT" sz="2000" dirty="0" smtClean="0">
                <a:solidFill>
                  <a:schemeClr val="tx2"/>
                </a:solidFill>
              </a:rPr>
              <a:t>KTRV (5.)</a:t>
            </a:r>
            <a:endParaRPr lang="de-AT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900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331640" y="5190640"/>
            <a:ext cx="23006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Henri ORLITSCH</a:t>
            </a:r>
          </a:p>
          <a:p>
            <a:r>
              <a:rPr lang="de-AT" sz="2000" dirty="0">
                <a:solidFill>
                  <a:schemeClr val="tx2"/>
                </a:solidFill>
              </a:rPr>
              <a:t>292 P. </a:t>
            </a:r>
            <a:r>
              <a:rPr lang="de-AT" sz="2000" dirty="0" smtClean="0">
                <a:solidFill>
                  <a:schemeClr val="tx2"/>
                </a:solidFill>
              </a:rPr>
              <a:t>KTRV (7.)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70 P. ÖTRV (26.)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852360" y="3376891"/>
            <a:ext cx="18918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Fabio GEIER</a:t>
            </a:r>
          </a:p>
          <a:p>
            <a:r>
              <a:rPr lang="de-AT" sz="2000" dirty="0">
                <a:solidFill>
                  <a:schemeClr val="tx2"/>
                </a:solidFill>
              </a:rPr>
              <a:t>258 P. </a:t>
            </a:r>
            <a:r>
              <a:rPr lang="de-AT" sz="2000" dirty="0" smtClean="0">
                <a:solidFill>
                  <a:schemeClr val="tx2"/>
                </a:solidFill>
              </a:rPr>
              <a:t>KTRV (7.)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14 P. ÖTRV (47.)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120283" y="4611792"/>
            <a:ext cx="21066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Luca </a:t>
            </a:r>
            <a:r>
              <a:rPr lang="de-AT" sz="2400" b="1" dirty="0" smtClean="0">
                <a:solidFill>
                  <a:schemeClr val="tx2"/>
                </a:solidFill>
              </a:rPr>
              <a:t>FLORIAN</a:t>
            </a:r>
            <a:endParaRPr lang="de-AT" sz="2400" b="1" dirty="0">
              <a:solidFill>
                <a:schemeClr val="tx2"/>
              </a:solidFill>
            </a:endParaRPr>
          </a:p>
          <a:p>
            <a:r>
              <a:rPr lang="de-AT" sz="2000" dirty="0">
                <a:solidFill>
                  <a:schemeClr val="tx2"/>
                </a:solidFill>
              </a:rPr>
              <a:t>247 P. </a:t>
            </a:r>
            <a:r>
              <a:rPr lang="de-AT" sz="2000" dirty="0" smtClean="0">
                <a:solidFill>
                  <a:schemeClr val="tx2"/>
                </a:solidFill>
              </a:rPr>
              <a:t>KTRV (8.)</a:t>
            </a:r>
          </a:p>
          <a:p>
            <a:r>
              <a:rPr lang="de-AT" sz="2000" dirty="0">
                <a:solidFill>
                  <a:schemeClr val="tx2"/>
                </a:solidFill>
              </a:rPr>
              <a:t> </a:t>
            </a:r>
            <a:r>
              <a:rPr lang="de-AT" sz="2000" dirty="0" smtClean="0">
                <a:solidFill>
                  <a:schemeClr val="tx2"/>
                </a:solidFill>
              </a:rPr>
              <a:t>83 P. ÖTRV (23.)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513273" y="5070970"/>
            <a:ext cx="20072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Peter DIRKES </a:t>
            </a:r>
          </a:p>
          <a:p>
            <a:r>
              <a:rPr lang="de-AT" sz="2000" dirty="0">
                <a:solidFill>
                  <a:schemeClr val="tx2"/>
                </a:solidFill>
              </a:rPr>
              <a:t>189 P. </a:t>
            </a:r>
            <a:r>
              <a:rPr lang="de-AT" sz="2000" dirty="0" smtClean="0">
                <a:solidFill>
                  <a:schemeClr val="tx2"/>
                </a:solidFill>
              </a:rPr>
              <a:t>KTRV (9.)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12 P. ÖTRV (45.)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360187" y="3094238"/>
            <a:ext cx="23134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Felix FELLINGER</a:t>
            </a:r>
          </a:p>
          <a:p>
            <a:r>
              <a:rPr lang="de-AT" sz="2000" dirty="0">
                <a:solidFill>
                  <a:schemeClr val="tx2"/>
                </a:solidFill>
              </a:rPr>
              <a:t>240 P. </a:t>
            </a:r>
            <a:r>
              <a:rPr lang="de-AT" sz="2000" dirty="0" smtClean="0">
                <a:solidFill>
                  <a:schemeClr val="tx2"/>
                </a:solidFill>
              </a:rPr>
              <a:t>KTRV (9.)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92 P. ÖTRV (21.)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63064" y="4073183"/>
            <a:ext cx="29770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Maxi MOSSHAMMER</a:t>
            </a:r>
          </a:p>
          <a:p>
            <a:r>
              <a:rPr lang="de-AT" sz="2000" dirty="0">
                <a:solidFill>
                  <a:schemeClr val="tx2"/>
                </a:solidFill>
              </a:rPr>
              <a:t>390 P. </a:t>
            </a:r>
            <a:r>
              <a:rPr lang="de-AT" sz="2000" dirty="0" smtClean="0">
                <a:solidFill>
                  <a:schemeClr val="tx2"/>
                </a:solidFill>
              </a:rPr>
              <a:t>KTRV (4.)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107 P. ÖTRV (16.)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497568" y="2188336"/>
            <a:ext cx="19907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Finn SATTLER</a:t>
            </a:r>
          </a:p>
          <a:p>
            <a:r>
              <a:rPr lang="de-AT" sz="2000" dirty="0">
                <a:solidFill>
                  <a:schemeClr val="tx2"/>
                </a:solidFill>
              </a:rPr>
              <a:t>380 P. </a:t>
            </a:r>
            <a:r>
              <a:rPr lang="de-AT" sz="2000" dirty="0" smtClean="0">
                <a:solidFill>
                  <a:schemeClr val="tx2"/>
                </a:solidFill>
              </a:rPr>
              <a:t>KTRV (3.)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741804" y="3146059"/>
            <a:ext cx="24945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Frederico SARDEI</a:t>
            </a:r>
          </a:p>
          <a:p>
            <a:r>
              <a:rPr lang="de-AT" sz="2000" dirty="0">
                <a:solidFill>
                  <a:schemeClr val="tx2"/>
                </a:solidFill>
              </a:rPr>
              <a:t>334 P. </a:t>
            </a:r>
            <a:r>
              <a:rPr lang="de-AT" sz="2000" dirty="0" smtClean="0">
                <a:solidFill>
                  <a:schemeClr val="tx2"/>
                </a:solidFill>
              </a:rPr>
              <a:t>KTRV ( 4. 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80898" y="1974700"/>
            <a:ext cx="190148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Max </a:t>
            </a:r>
            <a:r>
              <a:rPr lang="de-AT" sz="2400" b="1" dirty="0">
                <a:solidFill>
                  <a:schemeClr val="tx2"/>
                </a:solidFill>
              </a:rPr>
              <a:t>DIRKES </a:t>
            </a:r>
          </a:p>
          <a:p>
            <a:r>
              <a:rPr lang="de-AT" sz="2000" dirty="0">
                <a:solidFill>
                  <a:schemeClr val="tx2"/>
                </a:solidFill>
              </a:rPr>
              <a:t>225 P. </a:t>
            </a:r>
            <a:r>
              <a:rPr lang="de-AT" sz="2000" dirty="0" smtClean="0">
                <a:solidFill>
                  <a:schemeClr val="tx2"/>
                </a:solidFill>
              </a:rPr>
              <a:t>KTRV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15 P. ÖTRV (46.)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315132" y="4227071"/>
            <a:ext cx="23791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Florian JESENKO</a:t>
            </a:r>
          </a:p>
          <a:p>
            <a:r>
              <a:rPr lang="de-AT" sz="2000" dirty="0">
                <a:solidFill>
                  <a:schemeClr val="tx2"/>
                </a:solidFill>
              </a:rPr>
              <a:t>260 P. </a:t>
            </a:r>
            <a:r>
              <a:rPr lang="de-AT" sz="2000" dirty="0" smtClean="0">
                <a:solidFill>
                  <a:schemeClr val="tx2"/>
                </a:solidFill>
              </a:rPr>
              <a:t>KTRV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037940" y="1227703"/>
            <a:ext cx="50129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HSV – Nachwuchs m</a:t>
            </a:r>
            <a:endParaRPr lang="de-AT" sz="4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4448748" y="2330932"/>
            <a:ext cx="21483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Jakob PICHLER</a:t>
            </a:r>
            <a:endParaRPr lang="de-AT" sz="2400" b="1" dirty="0">
              <a:solidFill>
                <a:schemeClr val="tx2"/>
              </a:solidFill>
            </a:endParaRPr>
          </a:p>
          <a:p>
            <a:r>
              <a:rPr lang="de-AT" sz="2000" dirty="0" smtClean="0">
                <a:solidFill>
                  <a:schemeClr val="tx2"/>
                </a:solidFill>
              </a:rPr>
              <a:t>55 </a:t>
            </a:r>
            <a:r>
              <a:rPr lang="de-AT" sz="2000" dirty="0">
                <a:solidFill>
                  <a:schemeClr val="tx2"/>
                </a:solidFill>
              </a:rPr>
              <a:t>P. Ö</a:t>
            </a:r>
            <a:r>
              <a:rPr lang="de-AT" sz="2000" dirty="0" smtClean="0">
                <a:solidFill>
                  <a:schemeClr val="tx2"/>
                </a:solidFill>
              </a:rPr>
              <a:t>TRV ( 32. )  </a:t>
            </a:r>
            <a:endParaRPr lang="de-AT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434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39552" y="2060848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Elena TASCHEK</a:t>
            </a:r>
          </a:p>
          <a:p>
            <a:r>
              <a:rPr lang="de-AT" sz="2000" dirty="0">
                <a:solidFill>
                  <a:schemeClr val="tx2"/>
                </a:solidFill>
              </a:rPr>
              <a:t>263 P. </a:t>
            </a:r>
            <a:r>
              <a:rPr lang="de-AT" sz="2000" dirty="0" smtClean="0">
                <a:solidFill>
                  <a:schemeClr val="tx2"/>
                </a:solidFill>
              </a:rPr>
              <a:t>KTRV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86 P. ÖTRV (23.) 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661333" y="2492896"/>
            <a:ext cx="24721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Hannah JESENKO</a:t>
            </a:r>
          </a:p>
          <a:p>
            <a:r>
              <a:rPr lang="de-AT" sz="2000" dirty="0">
                <a:solidFill>
                  <a:schemeClr val="tx2"/>
                </a:solidFill>
              </a:rPr>
              <a:t>232 P. </a:t>
            </a:r>
            <a:r>
              <a:rPr lang="de-AT" sz="2000" dirty="0" smtClean="0">
                <a:solidFill>
                  <a:schemeClr val="tx2"/>
                </a:solidFill>
              </a:rPr>
              <a:t>KTRV (8.)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155 P. ÖTRV (15.)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723280" y="4001214"/>
            <a:ext cx="20056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Elena GEIER</a:t>
            </a:r>
          </a:p>
          <a:p>
            <a:r>
              <a:rPr lang="de-AT" sz="2000" dirty="0">
                <a:solidFill>
                  <a:schemeClr val="tx2"/>
                </a:solidFill>
              </a:rPr>
              <a:t>180 P. </a:t>
            </a:r>
            <a:r>
              <a:rPr lang="de-AT" sz="2000" dirty="0" smtClean="0">
                <a:solidFill>
                  <a:schemeClr val="tx2"/>
                </a:solidFill>
              </a:rPr>
              <a:t>KTRV (12.)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60 P. ÖTRV (28.)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639190" y="5146843"/>
            <a:ext cx="25426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Stefanie WUKSCH</a:t>
            </a:r>
          </a:p>
          <a:p>
            <a:r>
              <a:rPr lang="de-AT" sz="2000" dirty="0">
                <a:solidFill>
                  <a:schemeClr val="tx2"/>
                </a:solidFill>
              </a:rPr>
              <a:t>299 P. </a:t>
            </a:r>
            <a:r>
              <a:rPr lang="de-AT" sz="2000" dirty="0" smtClean="0">
                <a:solidFill>
                  <a:schemeClr val="tx2"/>
                </a:solidFill>
              </a:rPr>
              <a:t>KTRV (5.)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848263" y="3356992"/>
            <a:ext cx="23551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Sophie WUKSCH</a:t>
            </a:r>
          </a:p>
          <a:p>
            <a:r>
              <a:rPr lang="de-AT" sz="2000" dirty="0">
                <a:solidFill>
                  <a:schemeClr val="tx2"/>
                </a:solidFill>
              </a:rPr>
              <a:t>405 P. </a:t>
            </a:r>
            <a:r>
              <a:rPr lang="de-AT" sz="2000" dirty="0" smtClean="0">
                <a:solidFill>
                  <a:schemeClr val="tx2"/>
                </a:solidFill>
              </a:rPr>
              <a:t>KTRV (3.) 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54 P. ÖTRV (31.)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562981" y="2339007"/>
            <a:ext cx="20762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Laura PUCHER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92 P. ÖTRV ( 22. )</a:t>
            </a:r>
          </a:p>
          <a:p>
            <a:r>
              <a:rPr lang="de-AT" sz="2000" dirty="0">
                <a:solidFill>
                  <a:schemeClr val="tx2"/>
                </a:solidFill>
              </a:rPr>
              <a:t>312 P. </a:t>
            </a:r>
            <a:r>
              <a:rPr lang="de-AT" sz="2000" dirty="0" smtClean="0">
                <a:solidFill>
                  <a:schemeClr val="tx2"/>
                </a:solidFill>
              </a:rPr>
              <a:t>KTRV ( 4. ) </a:t>
            </a:r>
            <a:endParaRPr lang="de-AT" sz="2000" dirty="0">
              <a:solidFill>
                <a:schemeClr val="tx2"/>
              </a:solidFill>
            </a:endParaRPr>
          </a:p>
          <a:p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182919" y="3973758"/>
            <a:ext cx="2090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Sarah PUCHER</a:t>
            </a:r>
          </a:p>
          <a:p>
            <a:r>
              <a:rPr lang="de-AT" sz="2000" dirty="0">
                <a:solidFill>
                  <a:schemeClr val="tx2"/>
                </a:solidFill>
              </a:rPr>
              <a:t>354 P. </a:t>
            </a:r>
            <a:r>
              <a:rPr lang="de-AT" sz="2000" dirty="0" smtClean="0">
                <a:solidFill>
                  <a:schemeClr val="tx2"/>
                </a:solidFill>
              </a:rPr>
              <a:t>KTRV ( 5. 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714699" y="4913585"/>
            <a:ext cx="21291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Anna SARDEI</a:t>
            </a:r>
          </a:p>
          <a:p>
            <a:r>
              <a:rPr lang="de-AT" sz="2000" dirty="0">
                <a:solidFill>
                  <a:schemeClr val="tx2"/>
                </a:solidFill>
              </a:rPr>
              <a:t>540 P. </a:t>
            </a:r>
            <a:r>
              <a:rPr lang="de-AT" sz="2000" dirty="0" smtClean="0">
                <a:solidFill>
                  <a:schemeClr val="tx2"/>
                </a:solidFill>
              </a:rPr>
              <a:t>KTRV ( 2. )  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723280" y="1150640"/>
            <a:ext cx="49840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HSV – Nachwuchs w</a:t>
            </a:r>
            <a:endParaRPr lang="de-AT" sz="4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85610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037940" y="1227703"/>
            <a:ext cx="31999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Neuzugänge</a:t>
            </a:r>
            <a:endParaRPr lang="de-AT" sz="4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827584" y="2348880"/>
            <a:ext cx="21595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Max GRÜN</a:t>
            </a:r>
            <a:endParaRPr lang="de-AT" sz="2400" b="1" dirty="0">
              <a:solidFill>
                <a:schemeClr val="tx2"/>
              </a:solidFill>
            </a:endParaRPr>
          </a:p>
          <a:p>
            <a:r>
              <a:rPr lang="de-AT" sz="2000" dirty="0" smtClean="0">
                <a:solidFill>
                  <a:schemeClr val="tx2"/>
                </a:solidFill>
              </a:rPr>
              <a:t>KM </a:t>
            </a:r>
            <a:r>
              <a:rPr lang="de-AT" sz="2000" dirty="0" err="1" smtClean="0">
                <a:solidFill>
                  <a:schemeClr val="tx2"/>
                </a:solidFill>
              </a:rPr>
              <a:t>Crosslauf</a:t>
            </a:r>
            <a:r>
              <a:rPr lang="de-AT" sz="2000" dirty="0" smtClean="0">
                <a:solidFill>
                  <a:schemeClr val="tx2"/>
                </a:solidFill>
              </a:rPr>
              <a:t> 2019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707904" y="2852936"/>
            <a:ext cx="2302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Simon SCHEUTZ</a:t>
            </a:r>
            <a:endParaRPr lang="de-AT" sz="2400" b="1" dirty="0">
              <a:solidFill>
                <a:schemeClr val="tx2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235356" y="3548354"/>
            <a:ext cx="348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Sylvia ZWATTENDORFER</a:t>
            </a:r>
            <a:r>
              <a:rPr lang="de-AT" sz="2000" dirty="0" smtClean="0">
                <a:solidFill>
                  <a:schemeClr val="tx2"/>
                </a:solidFill>
              </a:rPr>
              <a:t> 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292080" y="4010019"/>
            <a:ext cx="2797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Stefanie PROHINIG</a:t>
            </a:r>
            <a:r>
              <a:rPr lang="de-AT" sz="2000" dirty="0" smtClean="0">
                <a:solidFill>
                  <a:schemeClr val="tx2"/>
                </a:solidFill>
              </a:rPr>
              <a:t>  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844876" y="4485492"/>
            <a:ext cx="2903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Helene REINBACHER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859020" y="4865060"/>
            <a:ext cx="3382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Ewald</a:t>
            </a:r>
            <a:r>
              <a:rPr lang="de-AT" sz="2400" b="1" dirty="0" smtClean="0">
                <a:solidFill>
                  <a:schemeClr val="tx2"/>
                </a:solidFill>
              </a:rPr>
              <a:t> OBERLUGGAUER</a:t>
            </a:r>
            <a:r>
              <a:rPr lang="de-AT" sz="2000" dirty="0" smtClean="0">
                <a:solidFill>
                  <a:schemeClr val="tx2"/>
                </a:solidFill>
              </a:rPr>
              <a:t>  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839074" y="3246312"/>
            <a:ext cx="2802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Matthias OPIETNIK</a:t>
            </a:r>
            <a:r>
              <a:rPr lang="de-AT" sz="2000" dirty="0" smtClean="0">
                <a:solidFill>
                  <a:schemeClr val="tx2"/>
                </a:solidFill>
              </a:rPr>
              <a:t>  </a:t>
            </a:r>
            <a:endParaRPr lang="de-AT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96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 txBox="1">
            <a:spLocks noGrp="1"/>
          </p:cNvSpPr>
          <p:nvPr>
            <p:ph type="title"/>
          </p:nvPr>
        </p:nvSpPr>
        <p:spPr>
          <a:xfrm>
            <a:off x="3347864" y="1124744"/>
            <a:ext cx="48814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Motivation für 2020</a:t>
            </a:r>
            <a:endParaRPr lang="de-AT" sz="4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99592" y="2780928"/>
            <a:ext cx="3818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Manfred SCHROTTENBACH</a:t>
            </a:r>
            <a:r>
              <a:rPr lang="de-AT" sz="2000" dirty="0" smtClean="0">
                <a:solidFill>
                  <a:schemeClr val="tx2"/>
                </a:solidFill>
              </a:rPr>
              <a:t> 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635896" y="3429000"/>
            <a:ext cx="4554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Christina &amp; Jutta</a:t>
            </a:r>
            <a:r>
              <a:rPr lang="de-AT" sz="2400" b="1" dirty="0" smtClean="0">
                <a:solidFill>
                  <a:schemeClr val="tx2"/>
                </a:solidFill>
              </a:rPr>
              <a:t> PIPPENBACHER</a:t>
            </a:r>
            <a:r>
              <a:rPr lang="de-AT" sz="2000" dirty="0" smtClean="0">
                <a:solidFill>
                  <a:schemeClr val="tx2"/>
                </a:solidFill>
              </a:rPr>
              <a:t> 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66753" y="4281981"/>
            <a:ext cx="1710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Curt MAIER</a:t>
            </a:r>
            <a:endParaRPr lang="de-AT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835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 txBox="1">
            <a:spLocks noGrp="1"/>
          </p:cNvSpPr>
          <p:nvPr>
            <p:ph type="title"/>
          </p:nvPr>
        </p:nvSpPr>
        <p:spPr>
          <a:xfrm>
            <a:off x="2849359" y="1150363"/>
            <a:ext cx="59334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Danke an unsere Trainer</a:t>
            </a:r>
            <a:endParaRPr lang="de-AT" sz="4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99592" y="2780928"/>
            <a:ext cx="2117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Martin DIRKES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802602" y="2930031"/>
            <a:ext cx="3122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Jürgen MITTEREGGER</a:t>
            </a:r>
            <a:r>
              <a:rPr lang="de-AT" sz="2000" dirty="0" smtClean="0">
                <a:solidFill>
                  <a:schemeClr val="tx2"/>
                </a:solidFill>
              </a:rPr>
              <a:t> 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299690" y="3642052"/>
            <a:ext cx="2362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Manfred MAYER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220072" y="3754606"/>
            <a:ext cx="1911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Anna MOITZI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299690" y="5195673"/>
            <a:ext cx="6599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Künftig: Willi ORLITSCH und Christian FRIEDRICH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373502" y="4340722"/>
            <a:ext cx="3687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Mario und Astrid</a:t>
            </a:r>
            <a:r>
              <a:rPr lang="de-AT" sz="2400" b="1" dirty="0" smtClean="0">
                <a:solidFill>
                  <a:schemeClr val="tx2"/>
                </a:solidFill>
              </a:rPr>
              <a:t> JESENKO</a:t>
            </a:r>
            <a:endParaRPr lang="de-AT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080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 txBox="1">
            <a:spLocks noGrp="1"/>
          </p:cNvSpPr>
          <p:nvPr>
            <p:ph type="title"/>
          </p:nvPr>
        </p:nvSpPr>
        <p:spPr>
          <a:xfrm>
            <a:off x="2654137" y="1078355"/>
            <a:ext cx="57390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Danke an unsere Helfer</a:t>
            </a:r>
            <a:endParaRPr lang="de-AT" sz="4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11560" y="2852936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600" b="1" dirty="0" smtClean="0"/>
              <a:t>Ohne unsere HSV-Eltern, Ehepartner, Geschwister…läuft nichts beim HSV und seinen Sportevents! </a:t>
            </a:r>
          </a:p>
          <a:p>
            <a:r>
              <a:rPr lang="de-AT" sz="3600" b="1" dirty="0" smtClean="0"/>
              <a:t>Bitte alle Helfer nun herauskommen!</a:t>
            </a:r>
            <a:endParaRPr lang="de-AT" sz="3600" b="1" dirty="0"/>
          </a:p>
        </p:txBody>
      </p:sp>
    </p:spTree>
    <p:extLst>
      <p:ext uri="{BB962C8B-B14F-4D97-AF65-F5344CB8AC3E}">
        <p14:creationId xmlns:p14="http://schemas.microsoft.com/office/powerpoint/2010/main" val="361190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691680" y="1020540"/>
            <a:ext cx="7240655" cy="1252728"/>
          </a:xfrm>
        </p:spPr>
        <p:txBody>
          <a:bodyPr>
            <a:noAutofit/>
          </a:bodyPr>
          <a:lstStyle/>
          <a:p>
            <a:r>
              <a:rPr lang="de-AT" dirty="0">
                <a:solidFill>
                  <a:srgbClr val="FFFFFF"/>
                </a:solidFill>
              </a:rPr>
              <a:t>Ein tolles, </a:t>
            </a:r>
            <a:r>
              <a:rPr lang="de-AT" dirty="0" smtClean="0">
                <a:solidFill>
                  <a:srgbClr val="FFFFFF"/>
                </a:solidFill>
              </a:rPr>
              <a:t>erfolgreiches </a:t>
            </a:r>
            <a:r>
              <a:rPr lang="de-AT" dirty="0">
                <a:solidFill>
                  <a:srgbClr val="FFFFFF"/>
                </a:solidFill>
              </a:rPr>
              <a:t>Jahr </a:t>
            </a:r>
            <a:r>
              <a:rPr lang="de-AT" dirty="0" smtClean="0">
                <a:solidFill>
                  <a:srgbClr val="FFFFFF"/>
                </a:solidFill>
              </a:rPr>
              <a:t>       2019</a:t>
            </a:r>
            <a:endParaRPr lang="de-AT" dirty="0">
              <a:solidFill>
                <a:srgbClr val="FFFFFF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251520" y="3356992"/>
            <a:ext cx="3822192" cy="965832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	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4"/>
          </p:nvPr>
        </p:nvSpPr>
        <p:spPr>
          <a:xfrm>
            <a:off x="4644008" y="3284984"/>
            <a:ext cx="3822192" cy="1181856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	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918149568"/>
              </p:ext>
            </p:extLst>
          </p:nvPr>
        </p:nvGraphicFramePr>
        <p:xfrm>
          <a:off x="323528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6" y="2512740"/>
            <a:ext cx="2028825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7" t="14060" r="5957" b="12624"/>
          <a:stretch/>
        </p:blipFill>
        <p:spPr bwMode="auto">
          <a:xfrm>
            <a:off x="6499311" y="4823924"/>
            <a:ext cx="2638697" cy="1110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07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 txBox="1">
            <a:spLocks/>
          </p:cNvSpPr>
          <p:nvPr/>
        </p:nvSpPr>
        <p:spPr>
          <a:xfrm>
            <a:off x="467544" y="2060848"/>
            <a:ext cx="3168352" cy="208823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de-AT" b="1" dirty="0" smtClean="0"/>
              <a:t>Christoph LORBER</a:t>
            </a:r>
          </a:p>
          <a:p>
            <a:pPr marL="0" indent="0">
              <a:buFont typeface="Symbol" pitchFamily="18" charset="2"/>
              <a:buNone/>
            </a:pPr>
            <a:r>
              <a:rPr lang="de-AT" sz="2000" dirty="0"/>
              <a:t>5</a:t>
            </a:r>
            <a:r>
              <a:rPr lang="de-AT" sz="2000" dirty="0" smtClean="0"/>
              <a:t> x Gold</a:t>
            </a:r>
            <a:br>
              <a:rPr lang="de-AT" sz="2000" dirty="0" smtClean="0"/>
            </a:br>
            <a:r>
              <a:rPr lang="de-AT" sz="2000" dirty="0" smtClean="0"/>
              <a:t>6 x Silber</a:t>
            </a:r>
            <a:br>
              <a:rPr lang="de-AT" sz="2000" dirty="0" smtClean="0"/>
            </a:br>
            <a:r>
              <a:rPr lang="de-AT" sz="2000" dirty="0" smtClean="0"/>
              <a:t>1 x Bronze</a:t>
            </a:r>
          </a:p>
          <a:p>
            <a:pPr marL="0" indent="0">
              <a:buFont typeface="Symbol" pitchFamily="18" charset="2"/>
              <a:buNone/>
            </a:pPr>
            <a:r>
              <a:rPr lang="de-AT" sz="2000" dirty="0" smtClean="0"/>
              <a:t>1.557 P. ÖTRV</a:t>
            </a:r>
          </a:p>
          <a:p>
            <a:pPr marL="0" indent="0">
              <a:buNone/>
            </a:pPr>
            <a:r>
              <a:rPr lang="de-AT" sz="2000" dirty="0"/>
              <a:t>550 P. KTRV </a:t>
            </a:r>
            <a:r>
              <a:rPr lang="de-AT" sz="2000" dirty="0" smtClean="0"/>
              <a:t>( 1. )</a:t>
            </a:r>
            <a:endParaRPr lang="de-AT" sz="2000" dirty="0"/>
          </a:p>
          <a:p>
            <a:pPr marL="0" indent="0">
              <a:buFont typeface="Symbol" pitchFamily="18" charset="2"/>
              <a:buNone/>
            </a:pPr>
            <a:endParaRPr lang="de-AT" sz="2000" dirty="0" smtClean="0"/>
          </a:p>
          <a:p>
            <a:endParaRPr lang="de-AT" sz="2000" dirty="0"/>
          </a:p>
        </p:txBody>
      </p:sp>
      <p:sp>
        <p:nvSpPr>
          <p:cNvPr id="4" name="Inhaltsplatzhalter 6"/>
          <p:cNvSpPr txBox="1">
            <a:spLocks/>
          </p:cNvSpPr>
          <p:nvPr/>
        </p:nvSpPr>
        <p:spPr>
          <a:xfrm>
            <a:off x="6300192" y="3814784"/>
            <a:ext cx="2448272" cy="2422528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de-AT" b="1" dirty="0" smtClean="0"/>
              <a:t>Rene HILBER</a:t>
            </a:r>
          </a:p>
          <a:p>
            <a:pPr marL="0" indent="0">
              <a:buFont typeface="Symbol" pitchFamily="18" charset="2"/>
              <a:buNone/>
            </a:pPr>
            <a:r>
              <a:rPr lang="de-AT" sz="2000" dirty="0" smtClean="0"/>
              <a:t>3 x Gold </a:t>
            </a:r>
          </a:p>
          <a:p>
            <a:pPr marL="0" indent="0">
              <a:buFont typeface="Symbol" pitchFamily="18" charset="2"/>
              <a:buNone/>
            </a:pPr>
            <a:r>
              <a:rPr lang="de-AT" sz="2000" dirty="0"/>
              <a:t>2</a:t>
            </a:r>
            <a:r>
              <a:rPr lang="de-AT" sz="2000" dirty="0" smtClean="0"/>
              <a:t> x Silber</a:t>
            </a:r>
          </a:p>
          <a:p>
            <a:pPr marL="0" indent="0">
              <a:buFont typeface="Symbol" pitchFamily="18" charset="2"/>
              <a:buNone/>
            </a:pPr>
            <a:r>
              <a:rPr lang="de-AT" sz="2000" dirty="0" smtClean="0"/>
              <a:t>1 x Bronze</a:t>
            </a:r>
          </a:p>
          <a:p>
            <a:pPr marL="0" indent="0">
              <a:buFont typeface="Symbol" pitchFamily="18" charset="2"/>
              <a:buNone/>
            </a:pPr>
            <a:r>
              <a:rPr lang="de-AT" sz="2000" dirty="0" smtClean="0"/>
              <a:t>1.133 P. ÖTRV</a:t>
            </a:r>
          </a:p>
          <a:p>
            <a:pPr marL="0" indent="0">
              <a:buNone/>
            </a:pPr>
            <a:r>
              <a:rPr lang="de-AT" sz="2000" dirty="0"/>
              <a:t>430 P. </a:t>
            </a:r>
            <a:r>
              <a:rPr lang="de-AT" sz="2000" dirty="0" smtClean="0"/>
              <a:t>KTRV ( 2. )</a:t>
            </a:r>
            <a:endParaRPr lang="de-AT" sz="2000" dirty="0"/>
          </a:p>
          <a:p>
            <a:pPr marL="0" indent="0">
              <a:buFont typeface="Symbol" pitchFamily="18" charset="2"/>
              <a:buNone/>
            </a:pPr>
            <a:endParaRPr lang="de-AT" sz="2000" dirty="0" smtClean="0"/>
          </a:p>
          <a:p>
            <a:pPr marL="0" indent="0">
              <a:buFont typeface="Symbol" pitchFamily="18" charset="2"/>
              <a:buNone/>
            </a:pPr>
            <a:endParaRPr lang="de-AT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3419872" y="2939000"/>
            <a:ext cx="2088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Anna MOITZI</a:t>
            </a:r>
          </a:p>
          <a:p>
            <a:r>
              <a:rPr lang="de-AT" sz="2000" dirty="0">
                <a:solidFill>
                  <a:schemeClr val="tx2"/>
                </a:solidFill>
              </a:rPr>
              <a:t>1 x Gold </a:t>
            </a:r>
          </a:p>
          <a:p>
            <a:r>
              <a:rPr lang="de-AT" sz="2000" dirty="0">
                <a:solidFill>
                  <a:schemeClr val="tx2"/>
                </a:solidFill>
              </a:rPr>
              <a:t>1 x Silber </a:t>
            </a:r>
            <a:endParaRPr lang="de-AT" sz="2000" dirty="0" smtClean="0">
              <a:solidFill>
                <a:schemeClr val="tx2"/>
              </a:solidFill>
            </a:endParaRPr>
          </a:p>
          <a:p>
            <a:r>
              <a:rPr lang="de-AT" sz="2000" dirty="0" smtClean="0">
                <a:solidFill>
                  <a:schemeClr val="tx2"/>
                </a:solidFill>
              </a:rPr>
              <a:t>459 P. ÖTRV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2915816" y="1054086"/>
            <a:ext cx="6016519" cy="1006762"/>
          </a:xfrm>
        </p:spPr>
        <p:txBody>
          <a:bodyPr/>
          <a:lstStyle/>
          <a:p>
            <a:r>
              <a:rPr lang="de-AT" dirty="0" smtClean="0">
                <a:solidFill>
                  <a:schemeClr val="bg1"/>
                </a:solidFill>
              </a:rPr>
              <a:t>HSV - Eliteathleten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965546" y="4346771"/>
            <a:ext cx="2454326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Lorenz STOCKER 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1 x Gold 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2 </a:t>
            </a:r>
            <a:r>
              <a:rPr lang="de-AT" sz="2000" dirty="0">
                <a:solidFill>
                  <a:schemeClr val="tx2"/>
                </a:solidFill>
              </a:rPr>
              <a:t>x </a:t>
            </a:r>
            <a:r>
              <a:rPr lang="de-AT" sz="2000" dirty="0" smtClean="0">
                <a:solidFill>
                  <a:schemeClr val="tx2"/>
                </a:solidFill>
              </a:rPr>
              <a:t>Silber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394 P. ÖTRV</a:t>
            </a:r>
          </a:p>
          <a:p>
            <a:r>
              <a:rPr lang="de-AT" sz="2000" dirty="0">
                <a:solidFill>
                  <a:schemeClr val="tx2"/>
                </a:solidFill>
              </a:rPr>
              <a:t>460 P. </a:t>
            </a:r>
            <a:r>
              <a:rPr lang="de-AT" sz="2000" dirty="0" smtClean="0">
                <a:solidFill>
                  <a:schemeClr val="tx2"/>
                </a:solidFill>
              </a:rPr>
              <a:t>KTRV ( 1. 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084168" y="2554280"/>
            <a:ext cx="20716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Sonja TAJSICH</a:t>
            </a:r>
          </a:p>
          <a:p>
            <a:r>
              <a:rPr lang="de-AT" sz="2000" dirty="0">
                <a:solidFill>
                  <a:schemeClr val="tx2"/>
                </a:solidFill>
              </a:rPr>
              <a:t>1. Overall AATC </a:t>
            </a:r>
          </a:p>
        </p:txBody>
      </p:sp>
    </p:spTree>
    <p:extLst>
      <p:ext uri="{BB962C8B-B14F-4D97-AF65-F5344CB8AC3E}">
        <p14:creationId xmlns:p14="http://schemas.microsoft.com/office/powerpoint/2010/main" val="412305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932363"/>
            <a:ext cx="7240655" cy="1006762"/>
          </a:xfrm>
        </p:spPr>
        <p:txBody>
          <a:bodyPr/>
          <a:lstStyle/>
          <a:p>
            <a:r>
              <a:rPr lang="de-AT" dirty="0" smtClean="0">
                <a:solidFill>
                  <a:schemeClr val="bg1"/>
                </a:solidFill>
              </a:rPr>
              <a:t>HSV - Eliteathleten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51520" y="2363880"/>
            <a:ext cx="38884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err="1" smtClean="0">
                <a:solidFill>
                  <a:schemeClr val="tx2"/>
                </a:solidFill>
              </a:rPr>
              <a:t>Sebi</a:t>
            </a:r>
            <a:r>
              <a:rPr lang="de-AT" sz="2400" b="1" dirty="0" smtClean="0">
                <a:solidFill>
                  <a:schemeClr val="tx2"/>
                </a:solidFill>
              </a:rPr>
              <a:t>  </a:t>
            </a:r>
            <a:r>
              <a:rPr lang="de-AT" sz="2400" b="1" dirty="0">
                <a:solidFill>
                  <a:schemeClr val="tx2"/>
                </a:solidFill>
              </a:rPr>
              <a:t>ASCHENBRENNER 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1 x Gold 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2 </a:t>
            </a:r>
            <a:r>
              <a:rPr lang="de-AT" sz="2000" dirty="0">
                <a:solidFill>
                  <a:schemeClr val="tx2"/>
                </a:solidFill>
              </a:rPr>
              <a:t>x </a:t>
            </a:r>
            <a:r>
              <a:rPr lang="de-AT" sz="2000" dirty="0" smtClean="0">
                <a:solidFill>
                  <a:schemeClr val="tx2"/>
                </a:solidFill>
              </a:rPr>
              <a:t>Silber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759 P. ÖTRV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 flipH="1">
            <a:off x="2030718" y="3573016"/>
            <a:ext cx="26185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Robert GEHBAUER</a:t>
            </a:r>
          </a:p>
          <a:p>
            <a:r>
              <a:rPr lang="de-AT" sz="2000" dirty="0">
                <a:solidFill>
                  <a:schemeClr val="tx2"/>
                </a:solidFill>
              </a:rPr>
              <a:t>2 x </a:t>
            </a:r>
            <a:r>
              <a:rPr lang="de-AT" sz="2000" dirty="0" smtClean="0">
                <a:solidFill>
                  <a:schemeClr val="tx2"/>
                </a:solidFill>
              </a:rPr>
              <a:t>Gold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1 x Silber  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400 P. ÖTRV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7348159" y="2818963"/>
            <a:ext cx="2304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err="1" smtClean="0">
                <a:solidFill>
                  <a:schemeClr val="tx2"/>
                </a:solidFill>
              </a:rPr>
              <a:t>Lemi</a:t>
            </a:r>
            <a:r>
              <a:rPr lang="de-AT" sz="2400" b="1" dirty="0">
                <a:solidFill>
                  <a:schemeClr val="tx2"/>
                </a:solidFill>
              </a:rPr>
              <a:t> </a:t>
            </a:r>
            <a:r>
              <a:rPr lang="de-AT" sz="2400" b="1" dirty="0" smtClean="0">
                <a:solidFill>
                  <a:schemeClr val="tx2"/>
                </a:solidFill>
              </a:rPr>
              <a:t>WUTZ</a:t>
            </a:r>
          </a:p>
          <a:p>
            <a:r>
              <a:rPr lang="de-AT" sz="2000" dirty="0">
                <a:solidFill>
                  <a:schemeClr val="tx2"/>
                </a:solidFill>
              </a:rPr>
              <a:t>2 x Gold </a:t>
            </a:r>
          </a:p>
          <a:p>
            <a:r>
              <a:rPr lang="de-AT" sz="2000" dirty="0">
                <a:solidFill>
                  <a:schemeClr val="tx2"/>
                </a:solidFill>
              </a:rPr>
              <a:t>1 x Silber</a:t>
            </a:r>
            <a:r>
              <a:rPr lang="de-AT" sz="2400" b="1" dirty="0" smtClean="0">
                <a:solidFill>
                  <a:schemeClr val="tx2"/>
                </a:solidFill>
              </a:rPr>
              <a:t> 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681 P. ÖTRV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79512" y="5229200"/>
            <a:ext cx="30524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Massimo </a:t>
            </a:r>
            <a:r>
              <a:rPr lang="de-AT" sz="2400" b="1" dirty="0" smtClean="0">
                <a:solidFill>
                  <a:schemeClr val="tx2"/>
                </a:solidFill>
              </a:rPr>
              <a:t>KÖSTL-LENZ</a:t>
            </a:r>
          </a:p>
          <a:p>
            <a:r>
              <a:rPr lang="de-AT" sz="2400" b="1" dirty="0">
                <a:solidFill>
                  <a:schemeClr val="tx2"/>
                </a:solidFill>
              </a:rPr>
              <a:t> </a:t>
            </a:r>
            <a:r>
              <a:rPr lang="de-AT" sz="2000" dirty="0" smtClean="0">
                <a:solidFill>
                  <a:schemeClr val="tx2"/>
                </a:solidFill>
              </a:rPr>
              <a:t>468 P. ÖTRV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784488" y="4278410"/>
            <a:ext cx="32438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600" b="1" dirty="0">
                <a:solidFill>
                  <a:schemeClr val="tx2"/>
                </a:solidFill>
              </a:rPr>
              <a:t>Lisa PERTERER </a:t>
            </a:r>
          </a:p>
          <a:p>
            <a:r>
              <a:rPr lang="de-AT" sz="2400" dirty="0">
                <a:solidFill>
                  <a:schemeClr val="tx2"/>
                </a:solidFill>
              </a:rPr>
              <a:t>3</a:t>
            </a:r>
            <a:r>
              <a:rPr lang="de-AT" sz="2400" dirty="0" smtClean="0">
                <a:solidFill>
                  <a:schemeClr val="tx2"/>
                </a:solidFill>
              </a:rPr>
              <a:t> </a:t>
            </a:r>
            <a:r>
              <a:rPr lang="de-AT" sz="2400" dirty="0">
                <a:solidFill>
                  <a:schemeClr val="tx2"/>
                </a:solidFill>
              </a:rPr>
              <a:t>x </a:t>
            </a:r>
            <a:r>
              <a:rPr lang="de-AT" sz="2400" dirty="0" smtClean="0">
                <a:solidFill>
                  <a:schemeClr val="tx2"/>
                </a:solidFill>
              </a:rPr>
              <a:t>Gold</a:t>
            </a:r>
          </a:p>
          <a:p>
            <a:r>
              <a:rPr lang="de-AT" sz="2400" dirty="0" smtClean="0">
                <a:solidFill>
                  <a:schemeClr val="tx2"/>
                </a:solidFill>
              </a:rPr>
              <a:t>400 P. ÖTRV</a:t>
            </a:r>
          </a:p>
          <a:p>
            <a:r>
              <a:rPr lang="de-AT" sz="2400" dirty="0" smtClean="0">
                <a:solidFill>
                  <a:schemeClr val="tx2"/>
                </a:solidFill>
              </a:rPr>
              <a:t>13. Olympia – </a:t>
            </a:r>
            <a:r>
              <a:rPr lang="de-AT" sz="2400" dirty="0" err="1" smtClean="0">
                <a:solidFill>
                  <a:schemeClr val="tx2"/>
                </a:solidFill>
              </a:rPr>
              <a:t>ranking</a:t>
            </a:r>
            <a:r>
              <a:rPr lang="de-AT" sz="2400" dirty="0" smtClean="0">
                <a:solidFill>
                  <a:schemeClr val="tx2"/>
                </a:solidFill>
              </a:rPr>
              <a:t> </a:t>
            </a:r>
            <a:endParaRPr lang="de-AT" sz="2400" dirty="0">
              <a:solidFill>
                <a:schemeClr val="tx2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910343" y="2492896"/>
            <a:ext cx="226857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Fabian GRABER</a:t>
            </a:r>
            <a:r>
              <a:rPr lang="de-AT" dirty="0" smtClean="0"/>
              <a:t> </a:t>
            </a:r>
          </a:p>
          <a:p>
            <a:r>
              <a:rPr lang="de-AT" sz="2000" dirty="0">
                <a:solidFill>
                  <a:schemeClr val="tx2"/>
                </a:solidFill>
              </a:rPr>
              <a:t>1 x </a:t>
            </a:r>
            <a:r>
              <a:rPr lang="de-AT" sz="2000" dirty="0" smtClean="0">
                <a:solidFill>
                  <a:schemeClr val="tx2"/>
                </a:solidFill>
              </a:rPr>
              <a:t>Silber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1 x Bronze</a:t>
            </a:r>
          </a:p>
          <a:p>
            <a:r>
              <a:rPr lang="de-AT" sz="2000" dirty="0">
                <a:solidFill>
                  <a:schemeClr val="tx2"/>
                </a:solidFill>
              </a:rPr>
              <a:t> </a:t>
            </a:r>
            <a:r>
              <a:rPr lang="de-AT" sz="2000" dirty="0" smtClean="0">
                <a:solidFill>
                  <a:schemeClr val="tx2"/>
                </a:solidFill>
              </a:rPr>
              <a:t>179 P. ÖTRV</a:t>
            </a:r>
            <a:endParaRPr lang="de-AT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69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611560" y="2047575"/>
            <a:ext cx="206338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Joni </a:t>
            </a:r>
            <a:r>
              <a:rPr lang="de-AT" sz="2400" b="1" dirty="0">
                <a:solidFill>
                  <a:schemeClr val="tx2"/>
                </a:solidFill>
              </a:rPr>
              <a:t>HAUSER</a:t>
            </a:r>
          </a:p>
          <a:p>
            <a:r>
              <a:rPr lang="de-AT" sz="2000" dirty="0">
                <a:solidFill>
                  <a:schemeClr val="tx2"/>
                </a:solidFill>
              </a:rPr>
              <a:t>2 x Gold </a:t>
            </a:r>
            <a:endParaRPr lang="de-AT" sz="2000" dirty="0" smtClean="0">
              <a:solidFill>
                <a:schemeClr val="tx2"/>
              </a:solidFill>
            </a:endParaRPr>
          </a:p>
          <a:p>
            <a:r>
              <a:rPr lang="de-AT" sz="2000" dirty="0" smtClean="0">
                <a:solidFill>
                  <a:schemeClr val="tx2"/>
                </a:solidFill>
              </a:rPr>
              <a:t>386 P. ÖTRV ( 6. )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600 </a:t>
            </a:r>
            <a:r>
              <a:rPr lang="de-AT" sz="2000" dirty="0">
                <a:solidFill>
                  <a:schemeClr val="tx2"/>
                </a:solidFill>
              </a:rPr>
              <a:t>P. </a:t>
            </a:r>
            <a:r>
              <a:rPr lang="de-AT" sz="2000" dirty="0" smtClean="0">
                <a:solidFill>
                  <a:schemeClr val="tx2"/>
                </a:solidFill>
              </a:rPr>
              <a:t>KTRV</a:t>
            </a:r>
            <a:r>
              <a:rPr lang="de-AT" sz="2000" dirty="0">
                <a:solidFill>
                  <a:schemeClr val="tx2"/>
                </a:solidFill>
              </a:rPr>
              <a:t> </a:t>
            </a:r>
            <a:r>
              <a:rPr lang="de-AT" sz="2000" dirty="0" smtClean="0">
                <a:solidFill>
                  <a:schemeClr val="tx2"/>
                </a:solidFill>
              </a:rPr>
              <a:t>( 1. ) 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412163" y="2636912"/>
            <a:ext cx="22318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Leonie HAUSER</a:t>
            </a:r>
          </a:p>
          <a:p>
            <a:r>
              <a:rPr lang="de-AT" sz="2000" dirty="0">
                <a:solidFill>
                  <a:schemeClr val="tx2"/>
                </a:solidFill>
              </a:rPr>
              <a:t>2 x </a:t>
            </a:r>
            <a:r>
              <a:rPr lang="de-AT" sz="2000" dirty="0" smtClean="0">
                <a:solidFill>
                  <a:schemeClr val="tx2"/>
                </a:solidFill>
              </a:rPr>
              <a:t>Silber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458 P. ÖTRV ( 2. )</a:t>
            </a:r>
          </a:p>
          <a:p>
            <a:r>
              <a:rPr lang="de-AT" sz="2000" dirty="0">
                <a:solidFill>
                  <a:schemeClr val="tx2"/>
                </a:solidFill>
              </a:rPr>
              <a:t>600 P. </a:t>
            </a:r>
            <a:r>
              <a:rPr lang="de-AT" sz="2000" dirty="0" smtClean="0">
                <a:solidFill>
                  <a:schemeClr val="tx2"/>
                </a:solidFill>
              </a:rPr>
              <a:t>KTRV</a:t>
            </a:r>
            <a:r>
              <a:rPr lang="de-AT" sz="2000" dirty="0">
                <a:solidFill>
                  <a:schemeClr val="tx2"/>
                </a:solidFill>
              </a:rPr>
              <a:t> </a:t>
            </a:r>
            <a:r>
              <a:rPr lang="de-AT" sz="2000" dirty="0" smtClean="0">
                <a:solidFill>
                  <a:schemeClr val="tx2"/>
                </a:solidFill>
              </a:rPr>
              <a:t>( 1. 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211406" y="2233533"/>
            <a:ext cx="26642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Kathi </a:t>
            </a:r>
            <a:r>
              <a:rPr lang="de-AT" sz="2400" b="1" dirty="0">
                <a:solidFill>
                  <a:schemeClr val="tx2"/>
                </a:solidFill>
              </a:rPr>
              <a:t>NOWAK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4 </a:t>
            </a:r>
            <a:r>
              <a:rPr lang="de-AT" sz="2000" dirty="0">
                <a:solidFill>
                  <a:schemeClr val="tx2"/>
                </a:solidFill>
              </a:rPr>
              <a:t>x Gold </a:t>
            </a:r>
            <a:endParaRPr lang="de-AT" sz="2000" dirty="0" smtClean="0">
              <a:solidFill>
                <a:schemeClr val="tx2"/>
              </a:solidFill>
            </a:endParaRPr>
          </a:p>
          <a:p>
            <a:r>
              <a:rPr lang="de-AT" sz="2000" dirty="0" smtClean="0">
                <a:solidFill>
                  <a:schemeClr val="tx2"/>
                </a:solidFill>
              </a:rPr>
              <a:t>331 P. ÖTRV ( 5. )</a:t>
            </a:r>
          </a:p>
          <a:p>
            <a:r>
              <a:rPr lang="de-AT" sz="2000" dirty="0">
                <a:solidFill>
                  <a:schemeClr val="tx2"/>
                </a:solidFill>
              </a:rPr>
              <a:t>500 P. </a:t>
            </a:r>
            <a:r>
              <a:rPr lang="de-AT" sz="2000" dirty="0" smtClean="0">
                <a:solidFill>
                  <a:schemeClr val="tx2"/>
                </a:solidFill>
              </a:rPr>
              <a:t>KTRV</a:t>
            </a:r>
            <a:r>
              <a:rPr lang="de-AT" sz="2000" dirty="0">
                <a:solidFill>
                  <a:schemeClr val="tx2"/>
                </a:solidFill>
              </a:rPr>
              <a:t> </a:t>
            </a:r>
            <a:r>
              <a:rPr lang="de-AT" sz="2000" dirty="0" smtClean="0">
                <a:solidFill>
                  <a:schemeClr val="tx2"/>
                </a:solidFill>
              </a:rPr>
              <a:t>( 1. 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090863" y="3727451"/>
            <a:ext cx="20410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Gina BIN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2 x </a:t>
            </a:r>
            <a:r>
              <a:rPr lang="de-AT" sz="2000" dirty="0">
                <a:solidFill>
                  <a:schemeClr val="tx2"/>
                </a:solidFill>
              </a:rPr>
              <a:t>Gold </a:t>
            </a:r>
            <a:endParaRPr lang="de-AT" sz="2000" dirty="0" smtClean="0">
              <a:solidFill>
                <a:schemeClr val="tx2"/>
              </a:solidFill>
            </a:endParaRPr>
          </a:p>
          <a:p>
            <a:r>
              <a:rPr lang="de-AT" sz="2000" dirty="0" smtClean="0">
                <a:solidFill>
                  <a:schemeClr val="tx2"/>
                </a:solidFill>
              </a:rPr>
              <a:t>335 P. ÖTRV </a:t>
            </a:r>
          </a:p>
          <a:p>
            <a:r>
              <a:rPr lang="de-AT" sz="2000" dirty="0">
                <a:solidFill>
                  <a:schemeClr val="tx2"/>
                </a:solidFill>
              </a:rPr>
              <a:t>300 P. </a:t>
            </a:r>
            <a:r>
              <a:rPr lang="de-AT" sz="2000" dirty="0" smtClean="0">
                <a:solidFill>
                  <a:schemeClr val="tx2"/>
                </a:solidFill>
              </a:rPr>
              <a:t>KTRV</a:t>
            </a:r>
            <a:r>
              <a:rPr lang="de-AT" sz="2000" dirty="0">
                <a:solidFill>
                  <a:schemeClr val="tx2"/>
                </a:solidFill>
              </a:rPr>
              <a:t> </a:t>
            </a:r>
            <a:r>
              <a:rPr lang="de-AT" sz="2000" dirty="0" smtClean="0">
                <a:solidFill>
                  <a:schemeClr val="tx2"/>
                </a:solidFill>
              </a:rPr>
              <a:t>( 1. 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520513" y="1249373"/>
            <a:ext cx="45512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HSV – Nachwuchs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644072" y="5343530"/>
            <a:ext cx="31198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Valentin REINBACHER</a:t>
            </a:r>
            <a:r>
              <a:rPr lang="de-AT" dirty="0" smtClean="0"/>
              <a:t> </a:t>
            </a:r>
          </a:p>
          <a:p>
            <a:r>
              <a:rPr lang="de-AT" sz="2000" dirty="0">
                <a:solidFill>
                  <a:schemeClr val="tx2"/>
                </a:solidFill>
              </a:rPr>
              <a:t>2</a:t>
            </a:r>
            <a:r>
              <a:rPr lang="de-AT" sz="2000" dirty="0" smtClean="0">
                <a:solidFill>
                  <a:schemeClr val="tx2"/>
                </a:solidFill>
              </a:rPr>
              <a:t> </a:t>
            </a:r>
            <a:r>
              <a:rPr lang="de-AT" sz="2000" dirty="0">
                <a:solidFill>
                  <a:schemeClr val="tx2"/>
                </a:solidFill>
              </a:rPr>
              <a:t>x Gold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619099" y="3591801"/>
            <a:ext cx="2736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Stephanie </a:t>
            </a:r>
            <a:r>
              <a:rPr lang="de-AT" sz="2400" b="1" dirty="0" smtClean="0">
                <a:solidFill>
                  <a:schemeClr val="tx2"/>
                </a:solidFill>
              </a:rPr>
              <a:t>RITTER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236 P. ÖTRV ( 13. ) </a:t>
            </a:r>
          </a:p>
          <a:p>
            <a:r>
              <a:rPr lang="de-AT" sz="2000" dirty="0">
                <a:solidFill>
                  <a:schemeClr val="tx2"/>
                </a:solidFill>
              </a:rPr>
              <a:t>520 P. </a:t>
            </a:r>
            <a:r>
              <a:rPr lang="de-AT" sz="2000" dirty="0" smtClean="0">
                <a:solidFill>
                  <a:schemeClr val="tx2"/>
                </a:solidFill>
              </a:rPr>
              <a:t>KTRV ( 2. ) </a:t>
            </a:r>
            <a:endParaRPr lang="de-AT" sz="2000" dirty="0">
              <a:solidFill>
                <a:schemeClr val="tx2"/>
              </a:solidFill>
            </a:endParaRPr>
          </a:p>
          <a:p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190588" y="5112446"/>
            <a:ext cx="21691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Kathrin RITTER</a:t>
            </a:r>
          </a:p>
          <a:p>
            <a:r>
              <a:rPr lang="de-AT" sz="2000" dirty="0">
                <a:solidFill>
                  <a:schemeClr val="tx2"/>
                </a:solidFill>
              </a:rPr>
              <a:t>540 P. </a:t>
            </a:r>
            <a:r>
              <a:rPr lang="de-AT" sz="2000" dirty="0" smtClean="0">
                <a:solidFill>
                  <a:schemeClr val="tx2"/>
                </a:solidFill>
              </a:rPr>
              <a:t>KTRV (2.)</a:t>
            </a:r>
          </a:p>
          <a:p>
            <a:r>
              <a:rPr lang="de-AT" sz="2000" dirty="0">
                <a:solidFill>
                  <a:schemeClr val="tx2"/>
                </a:solidFill>
              </a:rPr>
              <a:t> </a:t>
            </a:r>
            <a:r>
              <a:rPr lang="de-AT" sz="2000" dirty="0" smtClean="0">
                <a:solidFill>
                  <a:schemeClr val="tx2"/>
                </a:solidFill>
              </a:rPr>
              <a:t>240 P. ÖTRV (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03162" y="5035753"/>
            <a:ext cx="26452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Mimi LANGHOFER </a:t>
            </a:r>
            <a:endParaRPr lang="de-AT" sz="2400" b="1" dirty="0">
              <a:solidFill>
                <a:schemeClr val="tx2"/>
              </a:solidFill>
            </a:endParaRPr>
          </a:p>
          <a:p>
            <a:r>
              <a:rPr lang="de-AT" sz="2000" dirty="0">
                <a:solidFill>
                  <a:schemeClr val="tx2"/>
                </a:solidFill>
              </a:rPr>
              <a:t>1 x </a:t>
            </a:r>
            <a:r>
              <a:rPr lang="de-AT" sz="2000" dirty="0" smtClean="0">
                <a:solidFill>
                  <a:schemeClr val="tx2"/>
                </a:solidFill>
              </a:rPr>
              <a:t>Silber</a:t>
            </a:r>
          </a:p>
          <a:p>
            <a:r>
              <a:rPr lang="de-AT" sz="2000" dirty="0">
                <a:solidFill>
                  <a:schemeClr val="tx2"/>
                </a:solidFill>
              </a:rPr>
              <a:t> 3</a:t>
            </a:r>
            <a:r>
              <a:rPr lang="de-AT" sz="2000" dirty="0" smtClean="0">
                <a:solidFill>
                  <a:schemeClr val="tx2"/>
                </a:solidFill>
              </a:rPr>
              <a:t>79 P. ÖTRV (2.)</a:t>
            </a:r>
            <a:endParaRPr lang="de-AT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18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 flipH="1">
            <a:off x="5652120" y="3140968"/>
            <a:ext cx="23305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Andrea SCHURZ</a:t>
            </a:r>
          </a:p>
          <a:p>
            <a:r>
              <a:rPr lang="de-AT" sz="2000" dirty="0">
                <a:solidFill>
                  <a:schemeClr val="tx2"/>
                </a:solidFill>
              </a:rPr>
              <a:t>3</a:t>
            </a:r>
            <a:r>
              <a:rPr lang="de-AT" sz="2000" dirty="0" smtClean="0">
                <a:solidFill>
                  <a:schemeClr val="tx2"/>
                </a:solidFill>
              </a:rPr>
              <a:t> </a:t>
            </a:r>
            <a:r>
              <a:rPr lang="de-AT" sz="2000" dirty="0">
                <a:solidFill>
                  <a:schemeClr val="tx2"/>
                </a:solidFill>
              </a:rPr>
              <a:t>x </a:t>
            </a:r>
            <a:r>
              <a:rPr lang="de-AT" sz="2000" dirty="0" smtClean="0">
                <a:solidFill>
                  <a:schemeClr val="tx2"/>
                </a:solidFill>
              </a:rPr>
              <a:t>Gold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1 x Silber  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487 P. ÖTRV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5536" y="1986518"/>
            <a:ext cx="3004349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Julia </a:t>
            </a:r>
            <a:r>
              <a:rPr lang="de-AT" sz="2400" b="1" dirty="0" smtClean="0">
                <a:solidFill>
                  <a:schemeClr val="tx2"/>
                </a:solidFill>
              </a:rPr>
              <a:t>SEGER - OMANN</a:t>
            </a:r>
            <a:endParaRPr lang="de-AT" sz="2400" b="1" dirty="0">
              <a:solidFill>
                <a:schemeClr val="tx2"/>
              </a:solidFill>
            </a:endParaRPr>
          </a:p>
          <a:p>
            <a:r>
              <a:rPr lang="de-AT" sz="2000" dirty="0" smtClean="0">
                <a:solidFill>
                  <a:schemeClr val="tx2"/>
                </a:solidFill>
              </a:rPr>
              <a:t>1 x Silber 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2 </a:t>
            </a:r>
            <a:r>
              <a:rPr lang="de-AT" sz="2000" dirty="0">
                <a:solidFill>
                  <a:schemeClr val="tx2"/>
                </a:solidFill>
              </a:rPr>
              <a:t>x </a:t>
            </a:r>
            <a:r>
              <a:rPr lang="de-AT" sz="2000" dirty="0" smtClean="0">
                <a:solidFill>
                  <a:schemeClr val="tx2"/>
                </a:solidFill>
              </a:rPr>
              <a:t>Bronze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726 P. ÖTRV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270 P. KTRV ( 2. ) 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95536" y="4823023"/>
            <a:ext cx="375961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Jasmin EXNER – FASCHING </a:t>
            </a:r>
          </a:p>
          <a:p>
            <a:r>
              <a:rPr lang="de-AT" sz="2000" dirty="0">
                <a:solidFill>
                  <a:schemeClr val="tx2"/>
                </a:solidFill>
              </a:rPr>
              <a:t>1 x </a:t>
            </a:r>
            <a:r>
              <a:rPr lang="de-AT" sz="2000" dirty="0" smtClean="0">
                <a:solidFill>
                  <a:schemeClr val="tx2"/>
                </a:solidFill>
              </a:rPr>
              <a:t>Bronze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321 P. ÖTRV</a:t>
            </a:r>
          </a:p>
          <a:p>
            <a:r>
              <a:rPr lang="de-AT" sz="2000" dirty="0">
                <a:solidFill>
                  <a:schemeClr val="tx2"/>
                </a:solidFill>
              </a:rPr>
              <a:t>280 P. </a:t>
            </a:r>
            <a:r>
              <a:rPr lang="de-AT" sz="2000" dirty="0" smtClean="0">
                <a:solidFill>
                  <a:schemeClr val="tx2"/>
                </a:solidFill>
              </a:rPr>
              <a:t>KTRV ( 1. ) 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932040" y="4976912"/>
            <a:ext cx="340830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Sieglinde SERTSCHNIGG </a:t>
            </a:r>
          </a:p>
          <a:p>
            <a:r>
              <a:rPr lang="de-AT" sz="2000" dirty="0">
                <a:solidFill>
                  <a:schemeClr val="tx2"/>
                </a:solidFill>
              </a:rPr>
              <a:t>1 x Gold </a:t>
            </a:r>
            <a:endParaRPr lang="de-AT" sz="2000" dirty="0" smtClean="0">
              <a:solidFill>
                <a:schemeClr val="tx2"/>
              </a:solidFill>
            </a:endParaRPr>
          </a:p>
          <a:p>
            <a:r>
              <a:rPr lang="de-AT" sz="2000" dirty="0" smtClean="0">
                <a:solidFill>
                  <a:schemeClr val="tx2"/>
                </a:solidFill>
              </a:rPr>
              <a:t>116 P. ÖTRV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059832" y="1196752"/>
            <a:ext cx="59458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HSV – Masters – Damen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059832" y="2376885"/>
            <a:ext cx="38427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Kerstin SKOF – KNESCHAR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315 P. ÖTRV</a:t>
            </a:r>
          </a:p>
          <a:p>
            <a:r>
              <a:rPr lang="de-AT" sz="2000" dirty="0">
                <a:solidFill>
                  <a:schemeClr val="tx2"/>
                </a:solidFill>
              </a:rPr>
              <a:t>185 P. </a:t>
            </a:r>
            <a:r>
              <a:rPr lang="de-AT" sz="2000" dirty="0" smtClean="0">
                <a:solidFill>
                  <a:schemeClr val="tx2"/>
                </a:solidFill>
              </a:rPr>
              <a:t>KTRV ( 5. 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703113" y="3538673"/>
            <a:ext cx="21996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Anita LACKNER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272 P. ÖTRV</a:t>
            </a:r>
          </a:p>
          <a:p>
            <a:r>
              <a:rPr lang="de-AT" sz="2000" dirty="0">
                <a:solidFill>
                  <a:schemeClr val="tx2"/>
                </a:solidFill>
              </a:rPr>
              <a:t>400 P. </a:t>
            </a:r>
            <a:r>
              <a:rPr lang="de-AT" sz="2000" dirty="0" smtClean="0">
                <a:solidFill>
                  <a:schemeClr val="tx2"/>
                </a:solidFill>
              </a:rPr>
              <a:t>KTRV (2.)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06295" y="3810176"/>
            <a:ext cx="2259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Sonja SPAROUZ</a:t>
            </a:r>
          </a:p>
          <a:p>
            <a:r>
              <a:rPr lang="de-AT" sz="2000" dirty="0">
                <a:solidFill>
                  <a:schemeClr val="tx2"/>
                </a:solidFill>
              </a:rPr>
              <a:t>197 P. KTRV </a:t>
            </a:r>
            <a:r>
              <a:rPr lang="de-AT" sz="2000" dirty="0" smtClean="0">
                <a:solidFill>
                  <a:schemeClr val="tx2"/>
                </a:solidFill>
              </a:rPr>
              <a:t>( 3. )</a:t>
            </a:r>
            <a:endParaRPr lang="de-AT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7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85495" y="2117478"/>
            <a:ext cx="363753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Christian </a:t>
            </a:r>
            <a:r>
              <a:rPr lang="de-AT" sz="2400" b="1" dirty="0" smtClean="0">
                <a:solidFill>
                  <a:schemeClr val="tx2"/>
                </a:solidFill>
              </a:rPr>
              <a:t>PICHLER - KLARY</a:t>
            </a:r>
            <a:endParaRPr lang="de-AT" sz="2400" b="1" dirty="0">
              <a:solidFill>
                <a:schemeClr val="tx2"/>
              </a:solidFill>
            </a:endParaRPr>
          </a:p>
          <a:p>
            <a:r>
              <a:rPr lang="de-AT" sz="2000" dirty="0">
                <a:solidFill>
                  <a:schemeClr val="tx2"/>
                </a:solidFill>
              </a:rPr>
              <a:t>1 x </a:t>
            </a:r>
            <a:r>
              <a:rPr lang="de-AT" sz="2000" dirty="0" smtClean="0">
                <a:solidFill>
                  <a:schemeClr val="tx2"/>
                </a:solidFill>
              </a:rPr>
              <a:t>Bronze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460 P. KTRV (1.)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 378 P. ÖTRV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364088" y="2581957"/>
            <a:ext cx="257955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Martin UMGEHER </a:t>
            </a:r>
          </a:p>
          <a:p>
            <a:r>
              <a:rPr lang="de-AT" sz="2000" dirty="0">
                <a:solidFill>
                  <a:schemeClr val="tx2"/>
                </a:solidFill>
              </a:rPr>
              <a:t>1 x Gold </a:t>
            </a:r>
            <a:endParaRPr lang="de-AT" sz="2000" dirty="0" smtClean="0">
              <a:solidFill>
                <a:schemeClr val="tx2"/>
              </a:solidFill>
            </a:endParaRPr>
          </a:p>
          <a:p>
            <a:r>
              <a:rPr lang="de-AT" sz="2000" dirty="0" smtClean="0">
                <a:solidFill>
                  <a:schemeClr val="tx2"/>
                </a:solidFill>
              </a:rPr>
              <a:t>191 P. ÖTRV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255 </a:t>
            </a:r>
            <a:r>
              <a:rPr lang="de-AT" sz="2000" dirty="0">
                <a:solidFill>
                  <a:schemeClr val="tx2"/>
                </a:solidFill>
              </a:rPr>
              <a:t>P. </a:t>
            </a:r>
            <a:r>
              <a:rPr lang="de-AT" sz="2000" dirty="0" smtClean="0">
                <a:solidFill>
                  <a:schemeClr val="tx2"/>
                </a:solidFill>
              </a:rPr>
              <a:t>KTRV (4.)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 flipH="1">
            <a:off x="3995936" y="1340768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HSV -  Masters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782350" y="2873930"/>
            <a:ext cx="227081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Harald MATZKA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138 P. ÖTRV</a:t>
            </a:r>
          </a:p>
          <a:p>
            <a:r>
              <a:rPr lang="de-AT" sz="2000" dirty="0">
                <a:solidFill>
                  <a:schemeClr val="tx2"/>
                </a:solidFill>
              </a:rPr>
              <a:t>410 P. </a:t>
            </a:r>
            <a:r>
              <a:rPr lang="de-AT" sz="2000" dirty="0" smtClean="0">
                <a:solidFill>
                  <a:schemeClr val="tx2"/>
                </a:solidFill>
              </a:rPr>
              <a:t>KTRV ( 2. ) </a:t>
            </a:r>
            <a:endParaRPr lang="de-AT" sz="2000" dirty="0">
              <a:solidFill>
                <a:schemeClr val="tx2"/>
              </a:solidFill>
            </a:endParaRPr>
          </a:p>
          <a:p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300192" y="4661848"/>
            <a:ext cx="24284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Teodor PICHLER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186 P. ÖTRV</a:t>
            </a:r>
          </a:p>
          <a:p>
            <a:r>
              <a:rPr lang="de-AT" sz="2000" dirty="0">
                <a:solidFill>
                  <a:schemeClr val="tx2"/>
                </a:solidFill>
              </a:rPr>
              <a:t>400 P. </a:t>
            </a:r>
            <a:r>
              <a:rPr lang="de-AT" sz="2000" dirty="0" smtClean="0">
                <a:solidFill>
                  <a:schemeClr val="tx2"/>
                </a:solidFill>
              </a:rPr>
              <a:t>KTRV ( 1. ) </a:t>
            </a:r>
            <a:endParaRPr lang="de-AT" sz="2000" dirty="0">
              <a:solidFill>
                <a:schemeClr val="tx2"/>
              </a:solidFill>
            </a:endParaRPr>
          </a:p>
          <a:p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909310" y="4032978"/>
            <a:ext cx="22108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Lukas REITHER</a:t>
            </a:r>
            <a:endParaRPr lang="de-AT" sz="2400" b="1" dirty="0">
              <a:solidFill>
                <a:schemeClr val="tx2"/>
              </a:solidFill>
            </a:endParaRPr>
          </a:p>
          <a:p>
            <a:r>
              <a:rPr lang="de-AT" sz="2000" dirty="0">
                <a:solidFill>
                  <a:schemeClr val="tx2"/>
                </a:solidFill>
              </a:rPr>
              <a:t>380 P. KTRV </a:t>
            </a:r>
            <a:r>
              <a:rPr lang="de-AT" sz="2000" b="1" dirty="0" smtClean="0">
                <a:solidFill>
                  <a:schemeClr val="tx2"/>
                </a:solidFill>
              </a:rPr>
              <a:t>s </a:t>
            </a:r>
            <a:r>
              <a:rPr lang="de-AT" sz="2000" dirty="0" smtClean="0">
                <a:solidFill>
                  <a:schemeClr val="tx2"/>
                </a:solidFill>
              </a:rPr>
              <a:t>( 1. ) 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222 P. ÖTRV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50253" y="3844205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Christian SKOF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288 P. ÖTRV</a:t>
            </a:r>
          </a:p>
          <a:p>
            <a:r>
              <a:rPr lang="de-AT" sz="2000" dirty="0">
                <a:solidFill>
                  <a:schemeClr val="tx2"/>
                </a:solidFill>
              </a:rPr>
              <a:t>310 P. </a:t>
            </a:r>
            <a:r>
              <a:rPr lang="de-AT" sz="2000" dirty="0" smtClean="0">
                <a:solidFill>
                  <a:schemeClr val="tx2"/>
                </a:solidFill>
              </a:rPr>
              <a:t>KTRV ( 4. )</a:t>
            </a:r>
            <a:endParaRPr lang="de-AT" sz="2000" dirty="0">
              <a:solidFill>
                <a:schemeClr val="tx2"/>
              </a:solidFill>
            </a:endParaRPr>
          </a:p>
          <a:p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50253" y="5154754"/>
            <a:ext cx="342292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Hubert KERSCHBAUMER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234 P. ÖTRV</a:t>
            </a:r>
          </a:p>
          <a:p>
            <a:r>
              <a:rPr lang="de-AT" sz="2000" dirty="0">
                <a:solidFill>
                  <a:schemeClr val="tx2"/>
                </a:solidFill>
              </a:rPr>
              <a:t>360 P. </a:t>
            </a:r>
            <a:r>
              <a:rPr lang="de-AT" sz="2000" dirty="0" smtClean="0">
                <a:solidFill>
                  <a:schemeClr val="tx2"/>
                </a:solidFill>
              </a:rPr>
              <a:t>KTRV ( 4. )</a:t>
            </a:r>
            <a:endParaRPr lang="de-AT" sz="2000" dirty="0">
              <a:solidFill>
                <a:schemeClr val="tx2"/>
              </a:solidFill>
            </a:endParaRPr>
          </a:p>
          <a:p>
            <a:endParaRPr lang="de-AT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89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92047" y="3407338"/>
            <a:ext cx="245772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Giuseppe SARDEI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42 P. ÖTRV</a:t>
            </a:r>
          </a:p>
          <a:p>
            <a:r>
              <a:rPr lang="de-AT" sz="2000" dirty="0">
                <a:solidFill>
                  <a:schemeClr val="tx2"/>
                </a:solidFill>
              </a:rPr>
              <a:t>195 P. </a:t>
            </a:r>
            <a:r>
              <a:rPr lang="de-AT" sz="2000" dirty="0" smtClean="0">
                <a:solidFill>
                  <a:schemeClr val="tx2"/>
                </a:solidFill>
              </a:rPr>
              <a:t>KTRV ( 5. )</a:t>
            </a:r>
            <a:endParaRPr lang="de-AT" sz="2000" dirty="0">
              <a:solidFill>
                <a:schemeClr val="tx2"/>
              </a:solidFill>
            </a:endParaRPr>
          </a:p>
          <a:p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227007" y="4363916"/>
            <a:ext cx="208262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Harald GEIER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39 P. ÖTRV</a:t>
            </a:r>
          </a:p>
          <a:p>
            <a:r>
              <a:rPr lang="de-AT" sz="2000" dirty="0">
                <a:solidFill>
                  <a:schemeClr val="tx2"/>
                </a:solidFill>
              </a:rPr>
              <a:t>150 P. </a:t>
            </a:r>
            <a:r>
              <a:rPr lang="de-AT" sz="2000" dirty="0" smtClean="0">
                <a:solidFill>
                  <a:schemeClr val="tx2"/>
                </a:solidFill>
              </a:rPr>
              <a:t>KTRV ( 10. )</a:t>
            </a:r>
            <a:endParaRPr lang="de-AT" sz="2000" dirty="0">
              <a:solidFill>
                <a:schemeClr val="tx2"/>
              </a:solidFill>
            </a:endParaRPr>
          </a:p>
          <a:p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750159" y="1970540"/>
            <a:ext cx="219829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Franz PACHLER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54 P. ÖTRV</a:t>
            </a:r>
          </a:p>
          <a:p>
            <a:r>
              <a:rPr lang="de-AT" sz="2000" dirty="0">
                <a:solidFill>
                  <a:schemeClr val="tx2"/>
                </a:solidFill>
              </a:rPr>
              <a:t>126 P. </a:t>
            </a:r>
            <a:r>
              <a:rPr lang="de-AT" sz="2000" dirty="0" smtClean="0">
                <a:solidFill>
                  <a:schemeClr val="tx2"/>
                </a:solidFill>
              </a:rPr>
              <a:t>KTRV ( 10. )</a:t>
            </a:r>
            <a:endParaRPr lang="de-AT" sz="2000" dirty="0">
              <a:solidFill>
                <a:schemeClr val="tx2"/>
              </a:solidFill>
            </a:endParaRPr>
          </a:p>
          <a:p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716016" y="1273410"/>
            <a:ext cx="37224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HSV – Masters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716016" y="2673987"/>
            <a:ext cx="25523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Franz FEHBERGER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143 P. ÖTRV</a:t>
            </a:r>
          </a:p>
          <a:p>
            <a:r>
              <a:rPr lang="de-AT" sz="2000" dirty="0">
                <a:solidFill>
                  <a:schemeClr val="tx2"/>
                </a:solidFill>
              </a:rPr>
              <a:t>164 P. </a:t>
            </a:r>
            <a:r>
              <a:rPr lang="de-AT" sz="2000" dirty="0" smtClean="0">
                <a:solidFill>
                  <a:schemeClr val="tx2"/>
                </a:solidFill>
              </a:rPr>
              <a:t>KTRV ( 9. )</a:t>
            </a:r>
            <a:endParaRPr lang="de-AT" sz="2000" dirty="0">
              <a:solidFill>
                <a:schemeClr val="tx2"/>
              </a:solidFill>
            </a:endParaRPr>
          </a:p>
          <a:p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656933" y="3875821"/>
            <a:ext cx="17411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Rudi EXNER</a:t>
            </a:r>
            <a:endParaRPr lang="de-AT" sz="2400" b="1" dirty="0">
              <a:solidFill>
                <a:schemeClr val="tx2"/>
              </a:solidFill>
            </a:endParaRPr>
          </a:p>
          <a:p>
            <a:r>
              <a:rPr lang="de-AT" sz="2000" dirty="0" smtClean="0">
                <a:solidFill>
                  <a:schemeClr val="tx2"/>
                </a:solidFill>
              </a:rPr>
              <a:t>131 P. ÖTRV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40967" y="4890102"/>
            <a:ext cx="23022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Gerald FLORIAN</a:t>
            </a:r>
            <a:endParaRPr lang="de-AT" sz="2000" dirty="0" smtClean="0">
              <a:solidFill>
                <a:schemeClr val="tx2"/>
              </a:solidFill>
            </a:endParaRPr>
          </a:p>
          <a:p>
            <a:r>
              <a:rPr lang="de-AT" sz="2000" dirty="0" smtClean="0">
                <a:solidFill>
                  <a:schemeClr val="tx2"/>
                </a:solidFill>
              </a:rPr>
              <a:t>85 P. ÖTRV 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131840" y="5077655"/>
            <a:ext cx="211788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Martin DIRKES</a:t>
            </a:r>
            <a:endParaRPr lang="de-AT" sz="2400" b="1" dirty="0">
              <a:solidFill>
                <a:schemeClr val="tx2"/>
              </a:solidFill>
            </a:endParaRPr>
          </a:p>
          <a:p>
            <a:r>
              <a:rPr lang="de-AT" sz="2000" dirty="0">
                <a:solidFill>
                  <a:schemeClr val="tx2"/>
                </a:solidFill>
              </a:rPr>
              <a:t>7</a:t>
            </a:r>
            <a:r>
              <a:rPr lang="de-AT" sz="2000" dirty="0" smtClean="0">
                <a:solidFill>
                  <a:schemeClr val="tx2"/>
                </a:solidFill>
              </a:rPr>
              <a:t>8 P. ÖTRV </a:t>
            </a:r>
            <a:endParaRPr lang="de-AT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375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19872" y="1198102"/>
            <a:ext cx="5489995" cy="1252728"/>
          </a:xfrm>
        </p:spPr>
        <p:txBody>
          <a:bodyPr/>
          <a:lstStyle/>
          <a:p>
            <a:r>
              <a:rPr lang="de-AT" dirty="0" smtClean="0">
                <a:solidFill>
                  <a:schemeClr val="bg1"/>
                </a:solidFill>
              </a:rPr>
              <a:t>HSV-Masters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619672" y="2450830"/>
            <a:ext cx="28169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Andreas GEHBAUER</a:t>
            </a:r>
            <a:endParaRPr lang="de-AT" sz="2400" b="1" dirty="0">
              <a:solidFill>
                <a:schemeClr val="tx2"/>
              </a:solidFill>
            </a:endParaRPr>
          </a:p>
          <a:p>
            <a:r>
              <a:rPr lang="de-AT" sz="2000" dirty="0" smtClean="0">
                <a:solidFill>
                  <a:schemeClr val="tx2"/>
                </a:solidFill>
              </a:rPr>
              <a:t>122 P. ÖTRV</a:t>
            </a:r>
          </a:p>
        </p:txBody>
      </p:sp>
      <p:sp>
        <p:nvSpPr>
          <p:cNvPr id="4" name="Textfeld 3"/>
          <p:cNvSpPr txBox="1"/>
          <p:nvPr/>
        </p:nvSpPr>
        <p:spPr>
          <a:xfrm flipH="1">
            <a:off x="539552" y="3789040"/>
            <a:ext cx="3482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Martin SEGER – OMANN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176 P. ÖTRV</a:t>
            </a:r>
          </a:p>
          <a:p>
            <a:r>
              <a:rPr lang="de-AT" sz="2000" dirty="0">
                <a:solidFill>
                  <a:schemeClr val="tx2"/>
                </a:solidFill>
              </a:rPr>
              <a:t>154 P. </a:t>
            </a:r>
            <a:r>
              <a:rPr lang="de-AT" sz="2000" dirty="0" smtClean="0">
                <a:solidFill>
                  <a:schemeClr val="tx2"/>
                </a:solidFill>
              </a:rPr>
              <a:t>KTRV ( 7. )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907739" y="2735214"/>
            <a:ext cx="22124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Arthur WINTER</a:t>
            </a:r>
          </a:p>
          <a:p>
            <a:r>
              <a:rPr lang="de-AT" sz="2000" dirty="0">
                <a:solidFill>
                  <a:schemeClr val="tx2"/>
                </a:solidFill>
              </a:rPr>
              <a:t>1 x </a:t>
            </a:r>
            <a:r>
              <a:rPr lang="de-AT" sz="2000" dirty="0" smtClean="0">
                <a:solidFill>
                  <a:schemeClr val="tx2"/>
                </a:solidFill>
              </a:rPr>
              <a:t>Gold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218 P. ÖTRV 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385646" y="3996480"/>
            <a:ext cx="17027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Guido LENZ</a:t>
            </a:r>
            <a:endParaRPr lang="de-AT" sz="2400" b="1" dirty="0">
              <a:solidFill>
                <a:schemeClr val="tx2"/>
              </a:solidFill>
            </a:endParaRPr>
          </a:p>
          <a:p>
            <a:r>
              <a:rPr lang="de-AT" sz="2000" dirty="0" smtClean="0">
                <a:solidFill>
                  <a:schemeClr val="tx2"/>
                </a:solidFill>
              </a:rPr>
              <a:t>63 P. ÖTRV 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658809" y="5050306"/>
            <a:ext cx="27268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>
                <a:solidFill>
                  <a:schemeClr val="tx2"/>
                </a:solidFill>
              </a:rPr>
              <a:t>Bernhard STOCKER</a:t>
            </a:r>
            <a:endParaRPr lang="de-AT" sz="2400" b="1" dirty="0">
              <a:solidFill>
                <a:schemeClr val="tx2"/>
              </a:solidFill>
            </a:endParaRPr>
          </a:p>
          <a:p>
            <a:r>
              <a:rPr lang="de-AT" sz="2000" dirty="0" smtClean="0">
                <a:solidFill>
                  <a:schemeClr val="tx2"/>
                </a:solidFill>
              </a:rPr>
              <a:t>39 P. ÖTRV </a:t>
            </a:r>
            <a:endParaRPr lang="de-AT" sz="2000" dirty="0">
              <a:solidFill>
                <a:schemeClr val="tx2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035945" y="5096982"/>
            <a:ext cx="2672526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tx2"/>
                </a:solidFill>
              </a:rPr>
              <a:t>Emanuel MORELLI </a:t>
            </a:r>
          </a:p>
          <a:p>
            <a:r>
              <a:rPr lang="de-AT" sz="2000" dirty="0" smtClean="0">
                <a:solidFill>
                  <a:schemeClr val="tx2"/>
                </a:solidFill>
              </a:rPr>
              <a:t>284 P. ÖTRV</a:t>
            </a:r>
          </a:p>
          <a:p>
            <a:r>
              <a:rPr lang="de-AT" sz="2000" dirty="0">
                <a:solidFill>
                  <a:schemeClr val="tx2"/>
                </a:solidFill>
              </a:rPr>
              <a:t>195 P. KTRV </a:t>
            </a:r>
            <a:r>
              <a:rPr lang="de-AT" sz="2000" dirty="0" smtClean="0">
                <a:solidFill>
                  <a:schemeClr val="tx2"/>
                </a:solidFill>
              </a:rPr>
              <a:t>( 7. )</a:t>
            </a:r>
            <a:endParaRPr lang="de-AT" sz="2000" dirty="0">
              <a:solidFill>
                <a:schemeClr val="tx2"/>
              </a:solidFill>
            </a:endParaRPr>
          </a:p>
          <a:p>
            <a:endParaRPr lang="de-AT" sz="2000" dirty="0" smtClean="0">
              <a:solidFill>
                <a:schemeClr val="tx2"/>
              </a:solidFill>
            </a:endParaRPr>
          </a:p>
          <a:p>
            <a:endParaRPr lang="de-AT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11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llenform">
  <a:themeElements>
    <a:clrScheme name="Wellen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ellen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ellen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1123</Words>
  <Application>Microsoft Office PowerPoint</Application>
  <PresentationFormat>Bildschirmpräsentation (4:3)</PresentationFormat>
  <Paragraphs>271</Paragraphs>
  <Slides>16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Candara</vt:lpstr>
      <vt:lpstr>Symbol</vt:lpstr>
      <vt:lpstr>Wellenform</vt:lpstr>
      <vt:lpstr>CorelDRAW</vt:lpstr>
      <vt:lpstr>Die Erfolge unserer  HSV – Triathleten 2019 </vt:lpstr>
      <vt:lpstr>Ein tolles, erfolgreiches Jahr        2019</vt:lpstr>
      <vt:lpstr>HSV - Eliteathleten</vt:lpstr>
      <vt:lpstr>HSV - Eliteathleten</vt:lpstr>
      <vt:lpstr>PowerPoint-Präsentation</vt:lpstr>
      <vt:lpstr>PowerPoint-Präsentation</vt:lpstr>
      <vt:lpstr>PowerPoint-Präsentation</vt:lpstr>
      <vt:lpstr>PowerPoint-Präsentation</vt:lpstr>
      <vt:lpstr>HSV-Masters</vt:lpstr>
      <vt:lpstr>PowerPoint-Präsentation</vt:lpstr>
      <vt:lpstr>PowerPoint-Präsentation</vt:lpstr>
      <vt:lpstr>PowerPoint-Präsentation</vt:lpstr>
      <vt:lpstr>PowerPoint-Präsentation</vt:lpstr>
      <vt:lpstr>Motivation für 2020</vt:lpstr>
      <vt:lpstr>Danke an unsere Trainer</vt:lpstr>
      <vt:lpstr>Danke an unsere Helfer</vt:lpstr>
    </vt:vector>
  </TitlesOfParts>
  <Company>BMLV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BMLV</dc:creator>
  <cp:lastModifiedBy>Sport</cp:lastModifiedBy>
  <cp:revision>167</cp:revision>
  <cp:lastPrinted>2019-11-28T14:18:53Z</cp:lastPrinted>
  <dcterms:created xsi:type="dcterms:W3CDTF">2018-10-17T10:31:37Z</dcterms:created>
  <dcterms:modified xsi:type="dcterms:W3CDTF">2019-11-30T15:53:03Z</dcterms:modified>
</cp:coreProperties>
</file>